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3.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5.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6.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9.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10.xml" ContentType="application/vnd.openxmlformats-officedocument.theme+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11.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theme/theme12.xml" ContentType="application/vnd.openxmlformats-officedocument.theme+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8" r:id="rId5"/>
    <p:sldMasterId id="2147483692" r:id="rId6"/>
    <p:sldMasterId id="2147483752" r:id="rId7"/>
    <p:sldMasterId id="2147483762" r:id="rId8"/>
    <p:sldMasterId id="2147483840" r:id="rId9"/>
    <p:sldMasterId id="2147483892" r:id="rId10"/>
    <p:sldMasterId id="2147483947" r:id="rId11"/>
    <p:sldMasterId id="2147483994" r:id="rId12"/>
    <p:sldMasterId id="2147484043" r:id="rId13"/>
    <p:sldMasterId id="2147484138" r:id="rId14"/>
    <p:sldMasterId id="2147484192" r:id="rId15"/>
    <p:sldMasterId id="2147484252" r:id="rId16"/>
  </p:sldMasterIdLst>
  <p:notesMasterIdLst>
    <p:notesMasterId r:id="rId42"/>
  </p:notesMasterIdLst>
  <p:sldIdLst>
    <p:sldId id="2147470711" r:id="rId17"/>
    <p:sldId id="2147470750" r:id="rId18"/>
    <p:sldId id="2147470695" r:id="rId19"/>
    <p:sldId id="2134805598" r:id="rId20"/>
    <p:sldId id="2076136388" r:id="rId21"/>
    <p:sldId id="2134805604" r:id="rId22"/>
    <p:sldId id="2147470692" r:id="rId23"/>
    <p:sldId id="2123258943" r:id="rId24"/>
    <p:sldId id="2076137532" r:id="rId25"/>
    <p:sldId id="2147470688" r:id="rId26"/>
    <p:sldId id="2147470759" r:id="rId27"/>
    <p:sldId id="2147470749" r:id="rId28"/>
    <p:sldId id="2147470754" r:id="rId29"/>
    <p:sldId id="2147470755" r:id="rId30"/>
    <p:sldId id="2147470757" r:id="rId31"/>
    <p:sldId id="2147470761" r:id="rId32"/>
    <p:sldId id="2147470756" r:id="rId33"/>
    <p:sldId id="2147470758" r:id="rId34"/>
    <p:sldId id="2076136368" r:id="rId35"/>
    <p:sldId id="2147470751" r:id="rId36"/>
    <p:sldId id="2123258947" r:id="rId37"/>
    <p:sldId id="2123258948" r:id="rId38"/>
    <p:sldId id="2134805608" r:id="rId39"/>
    <p:sldId id="277" r:id="rId40"/>
    <p:sldId id="212325894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cial Media Slide" id="{7E9E71A3-58B4-4919-8A58-AD60D9DD7B11}">
          <p14:sldIdLst/>
        </p14:section>
        <p14:section name="Intro" id="{C5EECBD5-699F-4652-B29F-C18C6D7945CD}">
          <p14:sldIdLst>
            <p14:sldId id="2147470711"/>
            <p14:sldId id="2147470750"/>
            <p14:sldId id="2147470695"/>
            <p14:sldId id="2134805598"/>
            <p14:sldId id="2076136388"/>
            <p14:sldId id="2134805604"/>
          </p14:sldIdLst>
        </p14:section>
        <p14:section name="Events" id="{9D92618B-D28D-4158-969F-9B1C1C24D291}">
          <p14:sldIdLst>
            <p14:sldId id="2147470692"/>
            <p14:sldId id="2123258943"/>
            <p14:sldId id="2076137532"/>
            <p14:sldId id="2147470688"/>
          </p14:sldIdLst>
        </p14:section>
        <p14:section name="News" id="{41C35F48-762B-4F42-BC5F-1AD239B02F73}">
          <p14:sldIdLst/>
        </p14:section>
        <p14:section name="Community Quick Tip" id="{16005AB5-CCD2-4055-8FE7-9E3D566004CD}">
          <p14:sldIdLst>
            <p14:sldId id="2147470759"/>
            <p14:sldId id="2147470749"/>
            <p14:sldId id="2147470754"/>
            <p14:sldId id="2147470755"/>
            <p14:sldId id="2147470757"/>
            <p14:sldId id="2147470761"/>
            <p14:sldId id="2147470756"/>
            <p14:sldId id="2147470758"/>
          </p14:sldIdLst>
        </p14:section>
        <p14:section name="Together Mode" id="{626D3095-D2A5-41F0-97A0-2AE9CF91EE56}">
          <p14:sldIdLst>
            <p14:sldId id="2076136368"/>
          </p14:sldIdLst>
        </p14:section>
        <p14:section name="Presentations" id="{22B3E3F4-D9E3-4836-9493-872809FB3B07}">
          <p14:sldIdLst>
            <p14:sldId id="2147470751"/>
          </p14:sldIdLst>
        </p14:section>
        <p14:section name="Wrap Up" id="{C360C68E-66A3-4E03-A19E-8135956D74FC}">
          <p14:sldIdLst>
            <p14:sldId id="2123258947"/>
            <p14:sldId id="2123258948"/>
            <p14:sldId id="2134805608"/>
            <p14:sldId id="277"/>
            <p14:sldId id="21232589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0A1622-BBA9-6ED8-4CAA-29F542906D59}" name="Charles Sterling" initials="CS" userId="S::chass@microsoft.com::40bd4e5c-e532-4c19-8dc9-d591ab81540d" providerId="AD"/>
  <p188:author id="{62EF3A33-C111-F2F8-7B05-16B927EA55E9}" name="Duane Montague (iTalent Corporation)" initials="DC" userId="S::v-dmontague@microsoft.com::5ceb269e-fe30-4ab5-89a6-4a7cc9dd970e" providerId="AD"/>
  <p188:author id="{7DC1B14C-FD7B-BDE5-31CA-42B08BC45C82}" name="Heather Newman" initials="HN" userId="S::henewman@microsoft.com::d1eb30f2-355b-4c6f-9309-2798410e60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05C"/>
    <a:srgbClr val="92D050"/>
    <a:srgbClr val="17673F"/>
    <a:srgbClr val="437C61"/>
    <a:srgbClr val="742774"/>
    <a:srgbClr val="E48CC7"/>
    <a:srgbClr val="117B97"/>
    <a:srgbClr val="E6AD10"/>
    <a:srgbClr val="0D36A5"/>
    <a:srgbClr val="06A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EEFA0D-A390-4904-99CF-3EB22F462811}" v="112" dt="2022-07-20T20:15:20.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90" y="52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Benson" userId="d38b912c-55d0-44ce-a085-5a039627a8b5" providerId="ADAL" clId="{A7EEFA0D-A390-4904-99CF-3EB22F462811}"/>
    <pc:docChg chg="custSel modSld">
      <pc:chgData name="Andrew Benson" userId="d38b912c-55d0-44ce-a085-5a039627a8b5" providerId="ADAL" clId="{A7EEFA0D-A390-4904-99CF-3EB22F462811}" dt="2022-07-20T20:15:20.953" v="215" actId="14100"/>
      <pc:docMkLst>
        <pc:docMk/>
      </pc:docMkLst>
      <pc:sldChg chg="modSp mod">
        <pc:chgData name="Andrew Benson" userId="d38b912c-55d0-44ce-a085-5a039627a8b5" providerId="ADAL" clId="{A7EEFA0D-A390-4904-99CF-3EB22F462811}" dt="2022-07-20T20:15:20.953" v="215" actId="14100"/>
        <pc:sldMkLst>
          <pc:docMk/>
          <pc:sldMk cId="2194483745" sldId="2147470751"/>
        </pc:sldMkLst>
        <pc:spChg chg="mod">
          <ac:chgData name="Andrew Benson" userId="d38b912c-55d0-44ce-a085-5a039627a8b5" providerId="ADAL" clId="{A7EEFA0D-A390-4904-99CF-3EB22F462811}" dt="2022-07-20T20:13:54.154" v="103" actId="113"/>
          <ac:spMkLst>
            <pc:docMk/>
            <pc:sldMk cId="2194483745" sldId="2147470751"/>
            <ac:spMk id="10" creationId="{2F9D74B7-8175-43F4-B9E3-807C4AE2FA45}"/>
          </ac:spMkLst>
        </pc:spChg>
        <pc:picChg chg="mod">
          <ac:chgData name="Andrew Benson" userId="d38b912c-55d0-44ce-a085-5a039627a8b5" providerId="ADAL" clId="{A7EEFA0D-A390-4904-99CF-3EB22F462811}" dt="2022-07-20T20:15:06.253" v="213" actId="1036"/>
          <ac:picMkLst>
            <pc:docMk/>
            <pc:sldMk cId="2194483745" sldId="2147470751"/>
            <ac:picMk id="5" creationId="{332C5145-855D-84F7-5753-C8903401EE0A}"/>
          </ac:picMkLst>
        </pc:picChg>
        <pc:picChg chg="mod">
          <ac:chgData name="Andrew Benson" userId="d38b912c-55d0-44ce-a085-5a039627a8b5" providerId="ADAL" clId="{A7EEFA0D-A390-4904-99CF-3EB22F462811}" dt="2022-07-20T20:15:01.027" v="208" actId="1036"/>
          <ac:picMkLst>
            <pc:docMk/>
            <pc:sldMk cId="2194483745" sldId="2147470751"/>
            <ac:picMk id="6" creationId="{3E8A50C9-7803-44DD-833B-7189D63C60C9}"/>
          </ac:picMkLst>
        </pc:picChg>
        <pc:picChg chg="mod">
          <ac:chgData name="Andrew Benson" userId="d38b912c-55d0-44ce-a085-5a039627a8b5" providerId="ADAL" clId="{A7EEFA0D-A390-4904-99CF-3EB22F462811}" dt="2022-07-20T20:15:20.953" v="215" actId="14100"/>
          <ac:picMkLst>
            <pc:docMk/>
            <pc:sldMk cId="2194483745" sldId="2147470751"/>
            <ac:picMk id="8" creationId="{4CBC92A1-1D40-6DD9-6D7E-3526E09BA257}"/>
          </ac:picMkLst>
        </pc:picChg>
      </pc:sldChg>
    </pc:docChg>
  </pc:docChgLst>
  <pc:docChgLst>
    <pc:chgData name="David Warner" userId="aeeb17ed4c3a201e" providerId="LiveId" clId="{4EB9E02F-4631-4ACB-BDC9-335B2A9878D7}"/>
    <pc:docChg chg="delSld modSld modSection">
      <pc:chgData name="David Warner" userId="aeeb17ed4c3a201e" providerId="LiveId" clId="{4EB9E02F-4631-4ACB-BDC9-335B2A9878D7}" dt="2022-07-20T15:59:33.534" v="7" actId="47"/>
      <pc:docMkLst>
        <pc:docMk/>
      </pc:docMkLst>
      <pc:sldChg chg="del">
        <pc:chgData name="David Warner" userId="aeeb17ed4c3a201e" providerId="LiveId" clId="{4EB9E02F-4631-4ACB-BDC9-335B2A9878D7}" dt="2022-07-20T15:59:16.786" v="3" actId="47"/>
        <pc:sldMkLst>
          <pc:docMk/>
          <pc:sldMk cId="3627272826" sldId="2123258942"/>
        </pc:sldMkLst>
      </pc:sldChg>
      <pc:sldChg chg="mod modShow">
        <pc:chgData name="David Warner" userId="aeeb17ed4c3a201e" providerId="LiveId" clId="{4EB9E02F-4631-4ACB-BDC9-335B2A9878D7}" dt="2022-07-20T15:59:10.285" v="1" actId="729"/>
        <pc:sldMkLst>
          <pc:docMk/>
          <pc:sldMk cId="491001808" sldId="2123258943"/>
        </pc:sldMkLst>
      </pc:sldChg>
      <pc:sldChg chg="del">
        <pc:chgData name="David Warner" userId="aeeb17ed4c3a201e" providerId="LiveId" clId="{4EB9E02F-4631-4ACB-BDC9-335B2A9878D7}" dt="2022-07-20T15:59:02.698" v="0" actId="47"/>
        <pc:sldMkLst>
          <pc:docMk/>
          <pc:sldMk cId="3395392043" sldId="2123258946"/>
        </pc:sldMkLst>
      </pc:sldChg>
      <pc:sldChg chg="del">
        <pc:chgData name="David Warner" userId="aeeb17ed4c3a201e" providerId="LiveId" clId="{4EB9E02F-4631-4ACB-BDC9-335B2A9878D7}" dt="2022-07-20T15:59:21.511" v="5" actId="47"/>
        <pc:sldMkLst>
          <pc:docMk/>
          <pc:sldMk cId="3912006376" sldId="2123258949"/>
        </pc:sldMkLst>
      </pc:sldChg>
      <pc:sldChg chg="del">
        <pc:chgData name="David Warner" userId="aeeb17ed4c3a201e" providerId="LiveId" clId="{4EB9E02F-4631-4ACB-BDC9-335B2A9878D7}" dt="2022-07-20T15:59:15.584" v="2" actId="47"/>
        <pc:sldMkLst>
          <pc:docMk/>
          <pc:sldMk cId="2225302410" sldId="2134805599"/>
        </pc:sldMkLst>
      </pc:sldChg>
      <pc:sldChg chg="del">
        <pc:chgData name="David Warner" userId="aeeb17ed4c3a201e" providerId="LiveId" clId="{4EB9E02F-4631-4ACB-BDC9-335B2A9878D7}" dt="2022-07-20T15:59:27.513" v="6" actId="47"/>
        <pc:sldMkLst>
          <pc:docMk/>
          <pc:sldMk cId="653028710" sldId="2147470693"/>
        </pc:sldMkLst>
      </pc:sldChg>
      <pc:sldChg chg="del">
        <pc:chgData name="David Warner" userId="aeeb17ed4c3a201e" providerId="LiveId" clId="{4EB9E02F-4631-4ACB-BDC9-335B2A9878D7}" dt="2022-07-20T15:59:19.072" v="4" actId="47"/>
        <pc:sldMkLst>
          <pc:docMk/>
          <pc:sldMk cId="3101685064" sldId="2147470697"/>
        </pc:sldMkLst>
      </pc:sldChg>
      <pc:sldChg chg="del">
        <pc:chgData name="David Warner" userId="aeeb17ed4c3a201e" providerId="LiveId" clId="{4EB9E02F-4631-4ACB-BDC9-335B2A9878D7}" dt="2022-07-20T15:59:02.698" v="0" actId="47"/>
        <pc:sldMkLst>
          <pc:docMk/>
          <pc:sldMk cId="1883608678" sldId="2147470701"/>
        </pc:sldMkLst>
      </pc:sldChg>
      <pc:sldChg chg="del">
        <pc:chgData name="David Warner" userId="aeeb17ed4c3a201e" providerId="LiveId" clId="{4EB9E02F-4631-4ACB-BDC9-335B2A9878D7}" dt="2022-07-20T15:59:02.698" v="0" actId="47"/>
        <pc:sldMkLst>
          <pc:docMk/>
          <pc:sldMk cId="2023117860" sldId="2147470702"/>
        </pc:sldMkLst>
      </pc:sldChg>
      <pc:sldChg chg="del">
        <pc:chgData name="David Warner" userId="aeeb17ed4c3a201e" providerId="LiveId" clId="{4EB9E02F-4631-4ACB-BDC9-335B2A9878D7}" dt="2022-07-20T15:59:02.698" v="0" actId="47"/>
        <pc:sldMkLst>
          <pc:docMk/>
          <pc:sldMk cId="2027509371" sldId="2147470703"/>
        </pc:sldMkLst>
      </pc:sldChg>
      <pc:sldChg chg="del">
        <pc:chgData name="David Warner" userId="aeeb17ed4c3a201e" providerId="LiveId" clId="{4EB9E02F-4631-4ACB-BDC9-335B2A9878D7}" dt="2022-07-20T15:59:02.698" v="0" actId="47"/>
        <pc:sldMkLst>
          <pc:docMk/>
          <pc:sldMk cId="2982210474" sldId="2147470704"/>
        </pc:sldMkLst>
      </pc:sldChg>
      <pc:sldChg chg="del">
        <pc:chgData name="David Warner" userId="aeeb17ed4c3a201e" providerId="LiveId" clId="{4EB9E02F-4631-4ACB-BDC9-335B2A9878D7}" dt="2022-07-20T15:59:02.698" v="0" actId="47"/>
        <pc:sldMkLst>
          <pc:docMk/>
          <pc:sldMk cId="2603407407" sldId="2147470705"/>
        </pc:sldMkLst>
      </pc:sldChg>
      <pc:sldChg chg="del">
        <pc:chgData name="David Warner" userId="aeeb17ed4c3a201e" providerId="LiveId" clId="{4EB9E02F-4631-4ACB-BDC9-335B2A9878D7}" dt="2022-07-20T15:59:02.698" v="0" actId="47"/>
        <pc:sldMkLst>
          <pc:docMk/>
          <pc:sldMk cId="3406582881" sldId="2147470745"/>
        </pc:sldMkLst>
      </pc:sldChg>
      <pc:sldChg chg="del">
        <pc:chgData name="David Warner" userId="aeeb17ed4c3a201e" providerId="LiveId" clId="{4EB9E02F-4631-4ACB-BDC9-335B2A9878D7}" dt="2022-07-20T15:59:02.698" v="0" actId="47"/>
        <pc:sldMkLst>
          <pc:docMk/>
          <pc:sldMk cId="1219032670" sldId="2147470746"/>
        </pc:sldMkLst>
      </pc:sldChg>
      <pc:sldChg chg="del">
        <pc:chgData name="David Warner" userId="aeeb17ed4c3a201e" providerId="LiveId" clId="{4EB9E02F-4631-4ACB-BDC9-335B2A9878D7}" dt="2022-07-20T15:59:02.698" v="0" actId="47"/>
        <pc:sldMkLst>
          <pc:docMk/>
          <pc:sldMk cId="2380489948" sldId="2147470747"/>
        </pc:sldMkLst>
      </pc:sldChg>
      <pc:sldChg chg="del">
        <pc:chgData name="David Warner" userId="aeeb17ed4c3a201e" providerId="LiveId" clId="{4EB9E02F-4631-4ACB-BDC9-335B2A9878D7}" dt="2022-07-20T15:59:33.534" v="7" actId="47"/>
        <pc:sldMkLst>
          <pc:docMk/>
          <pc:sldMk cId="377581426" sldId="2147470748"/>
        </pc:sldMkLst>
      </pc:sldChg>
      <pc:sldChg chg="del">
        <pc:chgData name="David Warner" userId="aeeb17ed4c3a201e" providerId="LiveId" clId="{4EB9E02F-4631-4ACB-BDC9-335B2A9878D7}" dt="2022-07-20T15:59:21.511" v="5" actId="47"/>
        <pc:sldMkLst>
          <pc:docMk/>
          <pc:sldMk cId="3369011860" sldId="21474707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925E7-03D6-44C0-8E9C-29EE5CE73AE9}"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6E3C3-04A0-471E-B672-FC26CA9B223A}" type="slidenum">
              <a:rPr lang="en-US" smtClean="0"/>
              <a:t>‹#›</a:t>
            </a:fld>
            <a:endParaRPr lang="en-US"/>
          </a:p>
        </p:txBody>
      </p:sp>
    </p:spTree>
    <p:extLst>
      <p:ext uri="{BB962C8B-B14F-4D97-AF65-F5344CB8AC3E}">
        <p14:creationId xmlns:p14="http://schemas.microsoft.com/office/powerpoint/2010/main" val="233072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aka.ms/m365pnp" TargetMode="External"/><Relationship Id="rId4" Type="http://schemas.openxmlformats.org/officeDocument/2006/relationships/hyperlink" Target="https://aka.ms/powerplatformcommunitycal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3999"/>
              </a:lnSpc>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916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424"/>
                </a:solidFill>
                <a:effectLst/>
                <a:latin typeface="-apple-system"/>
              </a:rPr>
              <a:t>“This month we are excited to start a new segment in the Community Call - the Monthly Community Quick Tip.  In this segment we plan to showcase a Power Platform tip from the community.  To get the party started, I’ll present my own Quick Tip this month.  Then, in future month’s I’ll present the tips from the community.  If you have a Quick Tip, please reach out to us and submit your idea. </a:t>
            </a:r>
            <a:r>
              <a:rPr lang="en-US">
                <a:solidFill>
                  <a:schemeClr val="tx2"/>
                </a:solidFill>
              </a:rPr>
              <a:t>https://aka.ms/</a:t>
            </a:r>
            <a:r>
              <a:rPr lang="en-US" err="1">
                <a:solidFill>
                  <a:schemeClr val="tx2"/>
                </a:solidFill>
              </a:rPr>
              <a:t>PPCCDemoRequest</a:t>
            </a:r>
            <a:r>
              <a:rPr lang="en-US" b="0" i="0">
                <a:solidFill>
                  <a:srgbClr val="242424"/>
                </a:solidFill>
                <a:effectLst/>
                <a:latin typeface="-apple-system"/>
              </a:rPr>
              <a:t>”</a:t>
            </a:r>
          </a:p>
          <a:p>
            <a:endParaRPr lang="en-US" b="0" i="0">
              <a:solidFill>
                <a:srgbClr val="242424"/>
              </a:solidFill>
              <a:effectLst/>
              <a:latin typeface="-apple-system"/>
            </a:endParaRPr>
          </a:p>
          <a:p>
            <a:r>
              <a:rPr lang="en-US" b="0" i="0">
                <a:solidFill>
                  <a:srgbClr val="242424"/>
                </a:solidFill>
                <a:effectLst/>
                <a:latin typeface="-apple-system"/>
              </a:rPr>
              <a:t>Section where we share a share a super short Power Platform tip from the community in 90-120 seconds. </a:t>
            </a:r>
          </a:p>
          <a:p>
            <a:endParaRPr lang="en-US" b="0" i="0">
              <a:solidFill>
                <a:srgbClr val="242424"/>
              </a:solidFill>
              <a:effectLst/>
              <a:latin typeface="-apple-system"/>
            </a:endParaRPr>
          </a:p>
          <a:p>
            <a:r>
              <a:rPr lang="en-US" b="0" i="0">
                <a:solidFill>
                  <a:srgbClr val="242424"/>
                </a:solidFill>
                <a:effectLst/>
                <a:latin typeface="-apple-system"/>
              </a:rPr>
              <a:t>The tip could point to a blog or video that has a longer in-depth explanation.</a:t>
            </a:r>
          </a:p>
          <a:p>
            <a:endParaRPr lang="en-US" b="0" i="0">
              <a:solidFill>
                <a:srgbClr val="242424"/>
              </a:solidFill>
              <a:effectLst/>
              <a:latin typeface="-apple-system"/>
            </a:endParaRPr>
          </a:p>
          <a:p>
            <a:r>
              <a:rPr lang="en-US" b="0" i="0">
                <a:solidFill>
                  <a:srgbClr val="242424"/>
                </a:solidFill>
                <a:effectLst/>
                <a:latin typeface="-apple-system"/>
              </a:rPr>
              <a:t>Slide 1 – Header – Title</a:t>
            </a:r>
          </a:p>
          <a:p>
            <a:r>
              <a:rPr lang="en-US" b="0" i="0">
                <a:solidFill>
                  <a:srgbClr val="242424"/>
                </a:solidFill>
                <a:effectLst/>
                <a:latin typeface="-apple-system"/>
              </a:rPr>
              <a:t>Slide 2 - Tip</a:t>
            </a:r>
          </a:p>
          <a:p>
            <a:r>
              <a:rPr lang="en-US" b="0" i="0">
                <a:solidFill>
                  <a:srgbClr val="242424"/>
                </a:solidFill>
                <a:effectLst/>
                <a:latin typeface="-apple-system"/>
              </a:rPr>
              <a:t>Slide 3 – Full screen image (text in notes)</a:t>
            </a:r>
          </a:p>
          <a:p>
            <a:r>
              <a:rPr lang="en-US" b="0" i="0">
                <a:solidFill>
                  <a:srgbClr val="242424"/>
                </a:solidFill>
                <a:effectLst/>
                <a:latin typeface="-apple-system"/>
              </a:rPr>
              <a:t>Slide N – Full screen image (text in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424"/>
                </a:solidFill>
                <a:effectLst/>
                <a:latin typeface="-apple-system"/>
              </a:rPr>
              <a:t>Slide 4 – Learn more link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11</a:t>
            </a:fld>
            <a:endParaRPr lang="en-US"/>
          </a:p>
        </p:txBody>
      </p:sp>
    </p:spTree>
    <p:extLst>
      <p:ext uri="{BB962C8B-B14F-4D97-AF65-F5344CB8AC3E}">
        <p14:creationId xmlns:p14="http://schemas.microsoft.com/office/powerpoint/2010/main" val="2740515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200">
                <a:gradFill>
                  <a:gsLst>
                    <a:gs pos="2917">
                      <a:schemeClr val="tx1"/>
                    </a:gs>
                    <a:gs pos="30000">
                      <a:schemeClr val="tx1"/>
                    </a:gs>
                  </a:gsLst>
                  <a:lin ang="5400000" scaled="0"/>
                </a:gradFill>
              </a:rPr>
              <a:t>Set the Default property of a Toggle control to a global variable.</a:t>
            </a:r>
          </a:p>
          <a:p>
            <a:pPr>
              <a:lnSpc>
                <a:spcPct val="90000"/>
              </a:lnSpc>
              <a:spcAft>
                <a:spcPts val="600"/>
              </a:spcAft>
            </a:pPr>
            <a:endParaRPr lang="en-US" sz="1200">
              <a:gradFill>
                <a:gsLst>
                  <a:gs pos="2917">
                    <a:schemeClr val="tx1"/>
                  </a:gs>
                  <a:gs pos="30000">
                    <a:schemeClr val="tx1"/>
                  </a:gs>
                </a:gsLst>
                <a:lin ang="5400000" scaled="0"/>
              </a:gradFill>
            </a:endParaRPr>
          </a:p>
          <a:p>
            <a:pPr>
              <a:lnSpc>
                <a:spcPct val="90000"/>
              </a:lnSpc>
              <a:spcAft>
                <a:spcPts val="600"/>
              </a:spcAft>
            </a:pPr>
            <a:r>
              <a:rPr lang="en-US" sz="1200" err="1">
                <a:gradFill>
                  <a:gsLst>
                    <a:gs pos="2917">
                      <a:schemeClr val="tx1"/>
                    </a:gs>
                    <a:gs pos="30000">
                      <a:schemeClr val="tx1"/>
                    </a:gs>
                  </a:gsLst>
                  <a:lin ang="5400000" scaled="0"/>
                </a:gradFill>
              </a:rPr>
              <a:t>gblRunMyToggleControl</a:t>
            </a:r>
            <a:endParaRPr lang="en-US" sz="1200">
              <a:gradFill>
                <a:gsLst>
                  <a:gs pos="2917">
                    <a:schemeClr val="tx1"/>
                  </a:gs>
                  <a:gs pos="30000">
                    <a:schemeClr val="tx1"/>
                  </a:gs>
                </a:gsLst>
                <a:lin ang="5400000" scaled="0"/>
              </a:gradFill>
            </a:endParaRPr>
          </a:p>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12</a:t>
            </a:fld>
            <a:endParaRPr lang="en-US"/>
          </a:p>
        </p:txBody>
      </p:sp>
    </p:spTree>
    <p:extLst>
      <p:ext uri="{BB962C8B-B14F-4D97-AF65-F5344CB8AC3E}">
        <p14:creationId xmlns:p14="http://schemas.microsoft.com/office/powerpoint/2010/main" val="256726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200">
                <a:gradFill>
                  <a:gsLst>
                    <a:gs pos="2917">
                      <a:schemeClr val="tx1"/>
                    </a:gs>
                    <a:gs pos="30000">
                      <a:schemeClr val="tx1"/>
                    </a:gs>
                  </a:gsLst>
                  <a:lin ang="5400000" scaled="0"/>
                </a:gradFill>
              </a:rPr>
              <a:t>In App </a:t>
            </a:r>
            <a:r>
              <a:rPr lang="en-US" sz="1200" err="1">
                <a:gradFill>
                  <a:gsLst>
                    <a:gs pos="2917">
                      <a:schemeClr val="tx1"/>
                    </a:gs>
                    <a:gs pos="30000">
                      <a:schemeClr val="tx1"/>
                    </a:gs>
                  </a:gsLst>
                  <a:lin ang="5400000" scaled="0"/>
                </a:gradFill>
              </a:rPr>
              <a:t>OnStart</a:t>
            </a:r>
            <a:r>
              <a:rPr lang="en-US" sz="1200">
                <a:gradFill>
                  <a:gsLst>
                    <a:gs pos="2917">
                      <a:schemeClr val="tx1"/>
                    </a:gs>
                    <a:gs pos="30000">
                      <a:schemeClr val="tx1"/>
                    </a:gs>
                  </a:gsLst>
                  <a:lin ang="5400000" scaled="0"/>
                </a:gradFill>
              </a:rPr>
              <a:t>, set the Global variable to false.</a:t>
            </a:r>
          </a:p>
          <a:p>
            <a:pPr>
              <a:lnSpc>
                <a:spcPct val="90000"/>
              </a:lnSpc>
              <a:spcAft>
                <a:spcPts val="600"/>
              </a:spcAft>
            </a:pPr>
            <a:endParaRPr lang="en-US" sz="1200">
              <a:gradFill>
                <a:gsLst>
                  <a:gs pos="2917">
                    <a:schemeClr val="tx1"/>
                  </a:gs>
                  <a:gs pos="30000">
                    <a:schemeClr val="tx1"/>
                  </a:gs>
                </a:gsLst>
                <a:lin ang="5400000" scaled="0"/>
              </a:gradFill>
            </a:endParaRPr>
          </a:p>
          <a:p>
            <a:pPr>
              <a:lnSpc>
                <a:spcPct val="90000"/>
              </a:lnSpc>
              <a:spcAft>
                <a:spcPts val="600"/>
              </a:spcAft>
            </a:pPr>
            <a:r>
              <a:rPr lang="en-US" sz="1200">
                <a:gradFill>
                  <a:gsLst>
                    <a:gs pos="2917">
                      <a:schemeClr val="tx1"/>
                    </a:gs>
                    <a:gs pos="30000">
                      <a:schemeClr val="tx1"/>
                    </a:gs>
                  </a:gsLst>
                  <a:lin ang="5400000" scaled="0"/>
                </a:gradFill>
              </a:rPr>
              <a:t>Set(</a:t>
            </a:r>
            <a:r>
              <a:rPr lang="en-US" sz="1200" err="1">
                <a:gradFill>
                  <a:gsLst>
                    <a:gs pos="2917">
                      <a:schemeClr val="tx1"/>
                    </a:gs>
                    <a:gs pos="30000">
                      <a:schemeClr val="tx1"/>
                    </a:gs>
                  </a:gsLst>
                  <a:lin ang="5400000" scaled="0"/>
                </a:gradFill>
              </a:rPr>
              <a:t>gblRunMyToggleControl</a:t>
            </a:r>
            <a:r>
              <a:rPr lang="en-US" sz="1200">
                <a:gradFill>
                  <a:gsLst>
                    <a:gs pos="2917">
                      <a:schemeClr val="tx1"/>
                    </a:gs>
                    <a:gs pos="30000">
                      <a:schemeClr val="tx1"/>
                    </a:gs>
                  </a:gsLst>
                  <a:lin ang="5400000" scaled="0"/>
                </a:gradFill>
              </a:rPr>
              <a:t>, false)</a:t>
            </a:r>
          </a:p>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13</a:t>
            </a:fld>
            <a:endParaRPr lang="en-US"/>
          </a:p>
        </p:txBody>
      </p:sp>
    </p:spTree>
    <p:extLst>
      <p:ext uri="{BB962C8B-B14F-4D97-AF65-F5344CB8AC3E}">
        <p14:creationId xmlns:p14="http://schemas.microsoft.com/office/powerpoint/2010/main" val="2776114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Set the global variable to true to cause the Toggle control to fire.  You can do this in a Button’s </a:t>
            </a:r>
            <a:r>
              <a:rPr lang="en-US" sz="1200" err="1">
                <a:gradFill>
                  <a:gsLst>
                    <a:gs pos="2917">
                      <a:schemeClr val="tx1"/>
                    </a:gs>
                    <a:gs pos="30000">
                      <a:schemeClr val="tx1"/>
                    </a:gs>
                  </a:gsLst>
                  <a:lin ang="5400000" scaled="0"/>
                </a:gradFill>
              </a:rPr>
              <a:t>OnSelect</a:t>
            </a:r>
            <a:r>
              <a:rPr lang="en-US" sz="1200">
                <a:gradFill>
                  <a:gsLst>
                    <a:gs pos="2917">
                      <a:schemeClr val="tx1"/>
                    </a:gs>
                    <a:gs pos="30000">
                      <a:schemeClr val="tx1"/>
                    </a:gs>
                  </a:gsLst>
                  <a:lin ang="5400000" scaled="0"/>
                </a:gradFill>
              </a:rPr>
              <a:t>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Set(</a:t>
            </a:r>
            <a:r>
              <a:rPr lang="en-US" sz="1200" err="1">
                <a:gradFill>
                  <a:gsLst>
                    <a:gs pos="2917">
                      <a:schemeClr val="tx1"/>
                    </a:gs>
                    <a:gs pos="30000">
                      <a:schemeClr val="tx1"/>
                    </a:gs>
                  </a:gsLst>
                  <a:lin ang="5400000" scaled="0"/>
                </a:gradFill>
              </a:rPr>
              <a:t>gblRunMyToggleControl</a:t>
            </a:r>
            <a:r>
              <a:rPr lang="en-US" sz="1200">
                <a:gradFill>
                  <a:gsLst>
                    <a:gs pos="2917">
                      <a:schemeClr val="tx1"/>
                    </a:gs>
                    <a:gs pos="30000">
                      <a:schemeClr val="tx1"/>
                    </a:gs>
                  </a:gsLst>
                  <a:lin ang="5400000" scaled="0"/>
                </a:gradFill>
              </a:rPr>
              <a:t>, true)</a:t>
            </a:r>
          </a:p>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14</a:t>
            </a:fld>
            <a:endParaRPr lang="en-US"/>
          </a:p>
        </p:txBody>
      </p:sp>
    </p:spTree>
    <p:extLst>
      <p:ext uri="{BB962C8B-B14F-4D97-AF65-F5344CB8AC3E}">
        <p14:creationId xmlns:p14="http://schemas.microsoft.com/office/powerpoint/2010/main" val="114255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When the </a:t>
            </a:r>
            <a:r>
              <a:rPr lang="en-US" sz="1200" err="1">
                <a:gradFill>
                  <a:gsLst>
                    <a:gs pos="2917">
                      <a:schemeClr val="tx1"/>
                    </a:gs>
                    <a:gs pos="30000">
                      <a:schemeClr val="tx1"/>
                    </a:gs>
                  </a:gsLst>
                  <a:lin ang="5400000" scaled="0"/>
                </a:gradFill>
              </a:rPr>
              <a:t>gblRunMyToggleControl</a:t>
            </a:r>
            <a:r>
              <a:rPr lang="en-US" sz="1200">
                <a:gradFill>
                  <a:gsLst>
                    <a:gs pos="2917">
                      <a:schemeClr val="tx1"/>
                    </a:gs>
                    <a:gs pos="30000">
                      <a:schemeClr val="tx1"/>
                    </a:gs>
                  </a:gsLst>
                  <a:lin ang="5400000" scaled="0"/>
                </a:gradFill>
              </a:rPr>
              <a:t> value changes, the </a:t>
            </a:r>
            <a:r>
              <a:rPr lang="en-US" sz="1200" err="1">
                <a:gradFill>
                  <a:gsLst>
                    <a:gs pos="2917">
                      <a:schemeClr val="tx1"/>
                    </a:gs>
                    <a:gs pos="30000">
                      <a:schemeClr val="tx1"/>
                    </a:gs>
                  </a:gsLst>
                  <a:lin ang="5400000" scaled="0"/>
                </a:gradFill>
              </a:rPr>
              <a:t>OnCheck</a:t>
            </a:r>
            <a:r>
              <a:rPr lang="en-US" sz="1200">
                <a:gradFill>
                  <a:gsLst>
                    <a:gs pos="2917">
                      <a:schemeClr val="tx1"/>
                    </a:gs>
                    <a:gs pos="30000">
                      <a:schemeClr val="tx1"/>
                    </a:gs>
                  </a:gsLst>
                  <a:lin ang="5400000" scaled="0"/>
                </a:gradFill>
              </a:rPr>
              <a:t> method fires in the Toggle control and runs the reusable code to set another global variable.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Set(</a:t>
            </a:r>
            <a:r>
              <a:rPr lang="en-US" sz="1200" err="1">
                <a:gradFill>
                  <a:gsLst>
                    <a:gs pos="2917">
                      <a:schemeClr val="tx1"/>
                    </a:gs>
                    <a:gs pos="30000">
                      <a:schemeClr val="tx1"/>
                    </a:gs>
                  </a:gsLst>
                  <a:lin ang="5400000" scaled="0"/>
                </a:gradFill>
              </a:rPr>
              <a:t>gblResult</a:t>
            </a:r>
            <a:r>
              <a:rPr lang="en-US" sz="1200">
                <a:gradFill>
                  <a:gsLst>
                    <a:gs pos="2917">
                      <a:schemeClr val="tx1"/>
                    </a:gs>
                    <a:gs pos="30000">
                      <a:schemeClr val="tx1"/>
                    </a:gs>
                  </a:gsLst>
                  <a:lin ang="5400000" scaled="0"/>
                </a:gradFill>
              </a:rPr>
              <a:t>, "This value was set in screen 3.")</a:t>
            </a:r>
          </a:p>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15</a:t>
            </a:fld>
            <a:endParaRPr lang="en-US"/>
          </a:p>
        </p:txBody>
      </p:sp>
    </p:spTree>
    <p:extLst>
      <p:ext uri="{BB962C8B-B14F-4D97-AF65-F5344CB8AC3E}">
        <p14:creationId xmlns:p14="http://schemas.microsoft.com/office/powerpoint/2010/main" val="142312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Add a direct data reference to the Toggle control on the screens that call it to ensure it fires without navigating to the page where the toggle control exists.  A label is a perfect place to do this.  You can easily hide the labels if desired.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"Toggle1.Value: " &amp; Toggle1.Value</a:t>
            </a:r>
          </a:p>
        </p:txBody>
      </p:sp>
      <p:sp>
        <p:nvSpPr>
          <p:cNvPr id="4" name="Slide Number Placeholder 3"/>
          <p:cNvSpPr>
            <a:spLocks noGrp="1"/>
          </p:cNvSpPr>
          <p:nvPr>
            <p:ph type="sldNum" sz="quarter" idx="5"/>
          </p:nvPr>
        </p:nvSpPr>
        <p:spPr/>
        <p:txBody>
          <a:bodyPr/>
          <a:lstStyle/>
          <a:p>
            <a:fld id="{B006E3C3-04A0-471E-B672-FC26CA9B223A}" type="slidenum">
              <a:rPr lang="en-US" smtClean="0"/>
              <a:t>16</a:t>
            </a:fld>
            <a:endParaRPr lang="en-US"/>
          </a:p>
        </p:txBody>
      </p:sp>
    </p:spTree>
    <p:extLst>
      <p:ext uri="{BB962C8B-B14F-4D97-AF65-F5344CB8AC3E}">
        <p14:creationId xmlns:p14="http://schemas.microsoft.com/office/powerpoint/2010/main" val="2091853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Controls on other pages in the app can access the Global variable set by the Toggle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gradFill>
                  <a:gsLst>
                    <a:gs pos="2917">
                      <a:schemeClr val="tx1"/>
                    </a:gs>
                    <a:gs pos="30000">
                      <a:schemeClr val="tx1"/>
                    </a:gs>
                  </a:gsLst>
                  <a:lin ang="5400000" scaled="0"/>
                </a:gradFill>
              </a:rPr>
              <a:t>gblResult</a:t>
            </a:r>
            <a:endParaRPr lang="en-US" sz="1200">
              <a:gradFill>
                <a:gsLst>
                  <a:gs pos="2917">
                    <a:schemeClr val="tx1"/>
                  </a:gs>
                  <a:gs pos="30000">
                    <a:schemeClr val="tx1"/>
                  </a:gs>
                </a:gsLst>
                <a:lin ang="5400000" scaled="0"/>
              </a:gradFill>
            </a:endParaRPr>
          </a:p>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17</a:t>
            </a:fld>
            <a:endParaRPr lang="en-US"/>
          </a:p>
        </p:txBody>
      </p:sp>
    </p:spTree>
    <p:extLst>
      <p:ext uri="{BB962C8B-B14F-4D97-AF65-F5344CB8AC3E}">
        <p14:creationId xmlns:p14="http://schemas.microsoft.com/office/powerpoint/2010/main" val="4252081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https://youtu.be/8qb1mebJl5Y</a:t>
            </a:r>
          </a:p>
        </p:txBody>
      </p:sp>
      <p:sp>
        <p:nvSpPr>
          <p:cNvPr id="4" name="Slide Number Placeholder 3"/>
          <p:cNvSpPr>
            <a:spLocks noGrp="1"/>
          </p:cNvSpPr>
          <p:nvPr>
            <p:ph type="sldNum" sz="quarter" idx="5"/>
          </p:nvPr>
        </p:nvSpPr>
        <p:spPr/>
        <p:txBody>
          <a:bodyPr/>
          <a:lstStyle/>
          <a:p>
            <a:fld id="{B006E3C3-04A0-471E-B672-FC26CA9B223A}" type="slidenum">
              <a:rPr lang="en-US" smtClean="0"/>
              <a:t>18</a:t>
            </a:fld>
            <a:endParaRPr lang="en-US"/>
          </a:p>
        </p:txBody>
      </p:sp>
    </p:spTree>
    <p:extLst>
      <p:ext uri="{BB962C8B-B14F-4D97-AF65-F5344CB8AC3E}">
        <p14:creationId xmlns:p14="http://schemas.microsoft.com/office/powerpoint/2010/main" val="1325467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about each demo go here.</a:t>
            </a: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7/20/2022 1:12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22</a:t>
            </a:fld>
            <a:endParaRPr lang="en-US"/>
          </a:p>
        </p:txBody>
      </p:sp>
    </p:spTree>
    <p:extLst>
      <p:ext uri="{BB962C8B-B14F-4D97-AF65-F5344CB8AC3E}">
        <p14:creationId xmlns:p14="http://schemas.microsoft.com/office/powerpoint/2010/main" val="278712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917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7/20/2022 1:12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4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https://aka.ms/M365PnP/videos</a:t>
            </a:r>
            <a:endParaRPr lang="en-US"/>
          </a:p>
          <a:p>
            <a:endParaRPr lang="en-US"/>
          </a:p>
          <a:p>
            <a:r>
              <a:rPr lang="en-US">
                <a:hlinkClick r:id="rId4"/>
              </a:rPr>
              <a:t>https://aka.ms/powerplatformcommunitycall</a:t>
            </a:r>
            <a:endParaRPr lang="en-US"/>
          </a:p>
          <a:p>
            <a:endParaRPr lang="en-US"/>
          </a:p>
          <a:p>
            <a:r>
              <a:rPr lang="en-US">
                <a:hlinkClick r:id="rId5"/>
              </a:rPr>
              <a:t>http://aka.ms/m365pnp</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129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006E3C3-04A0-471E-B672-FC26CA9B223A}" type="slidenum">
              <a:rPr lang="en-US" smtClean="0"/>
              <a:t>3</a:t>
            </a:fld>
            <a:endParaRPr lang="en-US"/>
          </a:p>
        </p:txBody>
      </p:sp>
    </p:spTree>
    <p:extLst>
      <p:ext uri="{BB962C8B-B14F-4D97-AF65-F5344CB8AC3E}">
        <p14:creationId xmlns:p14="http://schemas.microsoft.com/office/powerpoint/2010/main" val="384018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8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328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003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Segoe UI Semibold" panose="020B0702040204020203" pitchFamily="34" charset="0"/>
                <a:cs typeface="Segoe UI Semibold" panose="020B0702040204020203" pitchFamily="34" charset="0"/>
              </a:rPr>
              <a:t>https://powerplatformconf.com/</a:t>
            </a:r>
          </a:p>
          <a:p>
            <a:endParaRPr lang="en-CA"/>
          </a:p>
          <a:p>
            <a:r>
              <a:rPr lang="en-CA"/>
              <a:t>Early bird ends July 25th</a:t>
            </a:r>
          </a:p>
        </p:txBody>
      </p:sp>
      <p:sp>
        <p:nvSpPr>
          <p:cNvPr id="4" name="Slide Number Placeholder 3"/>
          <p:cNvSpPr>
            <a:spLocks noGrp="1"/>
          </p:cNvSpPr>
          <p:nvPr>
            <p:ph type="sldNum" sz="quarter" idx="5"/>
          </p:nvPr>
        </p:nvSpPr>
        <p:spPr/>
        <p:txBody>
          <a:bodyPr/>
          <a:lstStyle/>
          <a:p>
            <a:fld id="{B006E3C3-04A0-471E-B672-FC26CA9B223A}" type="slidenum">
              <a:rPr lang="en-US" smtClean="0"/>
              <a:t>10</a:t>
            </a:fld>
            <a:endParaRPr lang="en-US"/>
          </a:p>
        </p:txBody>
      </p:sp>
    </p:spTree>
    <p:extLst>
      <p:ext uri="{BB962C8B-B14F-4D97-AF65-F5344CB8AC3E}">
        <p14:creationId xmlns:p14="http://schemas.microsoft.com/office/powerpoint/2010/main" val="3728498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Master" Target="../slideMasters/slideMaster4.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5.jpe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7.jpeg"/><Relationship Id="rId1" Type="http://schemas.openxmlformats.org/officeDocument/2006/relationships/slideMaster" Target="../slideMasters/slideMaster6.xml"/><Relationship Id="rId5" Type="http://schemas.openxmlformats.org/officeDocument/2006/relationships/image" Target="../media/image49.svg"/><Relationship Id="rId4" Type="http://schemas.openxmlformats.org/officeDocument/2006/relationships/image" Target="../media/image48.png"/></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jpe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6.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6.xml"/><Relationship Id="rId4" Type="http://schemas.openxmlformats.org/officeDocument/2006/relationships/image" Target="../media/image64.jpe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6.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6.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6.xml"/><Relationship Id="rId4" Type="http://schemas.openxmlformats.org/officeDocument/2006/relationships/image" Target="../media/image7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6.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6.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83.png"/></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jpeg"/><Relationship Id="rId1" Type="http://schemas.openxmlformats.org/officeDocument/2006/relationships/slideMaster" Target="../slideMasters/slideMaster7.xml"/><Relationship Id="rId4" Type="http://schemas.openxmlformats.org/officeDocument/2006/relationships/image" Target="../media/image55.jpe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7.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7.xml"/><Relationship Id="rId4" Type="http://schemas.openxmlformats.org/officeDocument/2006/relationships/image" Target="../media/image64.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7.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7.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7.xml"/><Relationship Id="rId4" Type="http://schemas.openxmlformats.org/officeDocument/2006/relationships/image" Target="../media/image76.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7.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7.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32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32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Master" Target="../slideMasters/slideMaster7.xml"/><Relationship Id="rId1" Type="http://schemas.openxmlformats.org/officeDocument/2006/relationships/themeOverride" Target="../theme/themeOverride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4.pn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Master" Target="../slideMasters/slideMaster8.xml"/><Relationship Id="rId4" Type="http://schemas.openxmlformats.org/officeDocument/2006/relationships/image" Target="../media/image33.emf"/></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Master" Target="../slideMasters/slideMaster8.xml"/><Relationship Id="rId1" Type="http://schemas.openxmlformats.org/officeDocument/2006/relationships/tags" Target="../tags/tag1.xml"/><Relationship Id="rId4" Type="http://schemas.openxmlformats.org/officeDocument/2006/relationships/image" Target="../media/image93.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Master" Target="../slideMasters/slideMaster8.xml"/><Relationship Id="rId1" Type="http://schemas.openxmlformats.org/officeDocument/2006/relationships/tags" Target="../tags/tag2.xml"/><Relationship Id="rId4" Type="http://schemas.openxmlformats.org/officeDocument/2006/relationships/image" Target="../media/image93.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94.png"/><Relationship Id="rId1" Type="http://schemas.openxmlformats.org/officeDocument/2006/relationships/slideMaster" Target="../slideMasters/slideMaster9.xml"/><Relationship Id="rId4" Type="http://schemas.openxmlformats.org/officeDocument/2006/relationships/image" Target="../media/image95.png"/></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96.png"/><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96.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Master" Target="../slideMasters/slideMaster10.xml"/><Relationship Id="rId5" Type="http://schemas.openxmlformats.org/officeDocument/2006/relationships/image" Target="../media/image101.png"/><Relationship Id="rId4" Type="http://schemas.openxmlformats.org/officeDocument/2006/relationships/image" Target="../media/image100.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1.jpeg"/><Relationship Id="rId1" Type="http://schemas.openxmlformats.org/officeDocument/2006/relationships/slideMaster" Target="../slideMasters/slideMaster11.xml"/><Relationship Id="rId4" Type="http://schemas.openxmlformats.org/officeDocument/2006/relationships/image" Target="../media/image32.png"/></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jpeg"/><Relationship Id="rId1" Type="http://schemas.openxmlformats.org/officeDocument/2006/relationships/slideMaster" Target="../slideMasters/slideMaster11.xml"/><Relationship Id="rId4" Type="http://schemas.openxmlformats.org/officeDocument/2006/relationships/image" Target="../media/image55.jpe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11.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11.xml"/><Relationship Id="rId4" Type="http://schemas.openxmlformats.org/officeDocument/2006/relationships/image" Target="../media/image64.jpe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1.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1.xml"/><Relationship Id="rId4" Type="http://schemas.openxmlformats.org/officeDocument/2006/relationships/image" Target="../media/image76.jpe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1.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1.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6.jpeg"/><Relationship Id="rId1" Type="http://schemas.openxmlformats.org/officeDocument/2006/relationships/slideMaster" Target="../slideMasters/slideMaster12.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7.jpeg"/><Relationship Id="rId1" Type="http://schemas.openxmlformats.org/officeDocument/2006/relationships/slideMaster" Target="../slideMasters/slideMaster12.xml"/><Relationship Id="rId4" Type="http://schemas.openxmlformats.org/officeDocument/2006/relationships/image" Target="../media/image5.emf"/></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8.jpeg"/><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9.jpeg"/><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0.jpeg"/><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1.jpeg"/><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2.jpe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3.jpeg"/><Relationship Id="rId1" Type="http://schemas.openxmlformats.org/officeDocument/2006/relationships/slideMaster" Target="../slideMasters/slideMaster12.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4.png"/><Relationship Id="rId1" Type="http://schemas.openxmlformats.org/officeDocument/2006/relationships/slideMaster" Target="../slideMasters/slideMaster12.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5.jpeg"/><Relationship Id="rId1" Type="http://schemas.openxmlformats.org/officeDocument/2006/relationships/slideMaster" Target="../slideMasters/slideMaster12.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6.jpeg"/><Relationship Id="rId1" Type="http://schemas.openxmlformats.org/officeDocument/2006/relationships/slideMaster" Target="../slideMasters/slideMaster1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Master" Target="../slideMasters/slideMaster12.xml"/><Relationship Id="rId5" Type="http://schemas.openxmlformats.org/officeDocument/2006/relationships/image" Target="../media/image122.jpeg"/><Relationship Id="rId4" Type="http://schemas.openxmlformats.org/officeDocument/2006/relationships/image" Target="../media/image121.jpeg"/></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Master" Target="../slideMasters/slideMaster12.xml"/><Relationship Id="rId4" Type="http://schemas.openxmlformats.org/officeDocument/2006/relationships/image" Target="../media/image125.jpe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Master" Target="../slideMasters/slideMaster12.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Master" Target="../slideMasters/slideMaster12.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Master" Target="../slideMasters/slideMaster12.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Master" Target="../slideMasters/slideMaster1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Master" Target="../slideMasters/slideMaster12.xml"/><Relationship Id="rId4" Type="http://schemas.openxmlformats.org/officeDocument/2006/relationships/image" Target="../media/image133.png"/></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Master" Target="../slideMasters/slideMaster1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4.png"/><Relationship Id="rId1" Type="http://schemas.openxmlformats.org/officeDocument/2006/relationships/slideMaster" Target="../slideMasters/slideMaster1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3.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Master" Target="../slideMasters/slideMaster13.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Master" Target="../slideMasters/slideMaster13.xml"/><Relationship Id="rId4" Type="http://schemas.openxmlformats.org/officeDocument/2006/relationships/image" Target="../media/image5.emf"/></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E09D-7FE3-43C1-B406-9D389FF8EA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2ED694-DB98-4E05-BBAD-669796064A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1327DC-F4AC-45E3-B26B-E19523F7B604}"/>
              </a:ext>
            </a:extLst>
          </p:cNvPr>
          <p:cNvSpPr>
            <a:spLocks noGrp="1"/>
          </p:cNvSpPr>
          <p:nvPr>
            <p:ph type="dt" sz="half" idx="10"/>
          </p:nvPr>
        </p:nvSpPr>
        <p:spPr/>
        <p:txBody>
          <a:bodyPr/>
          <a:lstStyle/>
          <a:p>
            <a:fld id="{15AFA35D-41A6-40AC-98F2-40406F419FFB}" type="datetimeFigureOut">
              <a:rPr lang="en-US" smtClean="0"/>
              <a:t>7/20/2022</a:t>
            </a:fld>
            <a:endParaRPr lang="en-US"/>
          </a:p>
        </p:txBody>
      </p:sp>
      <p:sp>
        <p:nvSpPr>
          <p:cNvPr id="5" name="Footer Placeholder 4">
            <a:extLst>
              <a:ext uri="{FF2B5EF4-FFF2-40B4-BE49-F238E27FC236}">
                <a16:creationId xmlns:a16="http://schemas.microsoft.com/office/drawing/2014/main" id="{382B5243-B36A-4668-B8AE-3EA1B22D9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0978C-A3F3-4B95-A515-5F0516A318C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9406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0375-A88F-489F-B9AF-D8A478B65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8369-E432-4E62-AC28-05D9F71515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66D39-D078-4426-9E2B-25FC7F661BCC}"/>
              </a:ext>
            </a:extLst>
          </p:cNvPr>
          <p:cNvSpPr>
            <a:spLocks noGrp="1"/>
          </p:cNvSpPr>
          <p:nvPr>
            <p:ph type="dt" sz="half" idx="10"/>
          </p:nvPr>
        </p:nvSpPr>
        <p:spPr/>
        <p:txBody>
          <a:bodyPr/>
          <a:lstStyle/>
          <a:p>
            <a:fld id="{15AFA35D-41A6-40AC-98F2-40406F419FFB}" type="datetimeFigureOut">
              <a:rPr lang="en-US" smtClean="0"/>
              <a:t>7/20/2022</a:t>
            </a:fld>
            <a:endParaRPr lang="en-US"/>
          </a:p>
        </p:txBody>
      </p:sp>
      <p:sp>
        <p:nvSpPr>
          <p:cNvPr id="5" name="Footer Placeholder 4">
            <a:extLst>
              <a:ext uri="{FF2B5EF4-FFF2-40B4-BE49-F238E27FC236}">
                <a16:creationId xmlns:a16="http://schemas.microsoft.com/office/drawing/2014/main" id="{5862147E-C8DE-4DE8-AD22-2133AA3EC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D90D0-01D4-4254-B8F5-DA4924936D1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36632976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E321A-CC79-4FA6-99F2-FF2DBCE4D5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BEC5B6-F007-4F43-8348-FEA7BBD652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60D2A-4B2C-4DC8-8EF1-3578FC08B3F4}"/>
              </a:ext>
            </a:extLst>
          </p:cNvPr>
          <p:cNvSpPr>
            <a:spLocks noGrp="1"/>
          </p:cNvSpPr>
          <p:nvPr>
            <p:ph type="dt" sz="half" idx="10"/>
          </p:nvPr>
        </p:nvSpPr>
        <p:spPr/>
        <p:txBody>
          <a:bodyPr/>
          <a:lstStyle/>
          <a:p>
            <a:fld id="{15AFA35D-41A6-40AC-98F2-40406F419FFB}" type="datetimeFigureOut">
              <a:rPr lang="en-US" smtClean="0"/>
              <a:t>7/20/2022</a:t>
            </a:fld>
            <a:endParaRPr lang="en-US"/>
          </a:p>
        </p:txBody>
      </p:sp>
      <p:sp>
        <p:nvSpPr>
          <p:cNvPr id="5" name="Footer Placeholder 4">
            <a:extLst>
              <a:ext uri="{FF2B5EF4-FFF2-40B4-BE49-F238E27FC236}">
                <a16:creationId xmlns:a16="http://schemas.microsoft.com/office/drawing/2014/main" id="{9722A35D-6E11-484F-8ECA-2750D5239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351B1-C95E-4BA7-8480-64C21910B13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3391275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3776510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6333712" y="-314"/>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125282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27528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1"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316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7/20/2022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47012502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0"/>
            <a:ext cx="2743200" cy="365125"/>
          </a:xfrm>
        </p:spPr>
        <p:txBody>
          <a:bodyPr/>
          <a:lstStyle/>
          <a:p>
            <a:fld id="{57CBC189-D998-4C47-8DDA-AA904C8A30B8}" type="datetimeFigureOut">
              <a:rPr lang="en-US" smtClean="0"/>
              <a:t>7/20/2022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2"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1652917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Only">
    <p:bg bwMode="gray">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solidFill>
                  <a:schemeClr val="tx1"/>
                </a:solidFill>
              </a:defRPr>
            </a:lvl1pPr>
          </a:lstStyle>
          <a:p>
            <a:r>
              <a:rPr lang="en-US"/>
              <a:t>Title of the page</a:t>
            </a:r>
          </a:p>
        </p:txBody>
      </p:sp>
    </p:spTree>
    <p:extLst>
      <p:ext uri="{BB962C8B-B14F-4D97-AF65-F5344CB8AC3E}">
        <p14:creationId xmlns:p14="http://schemas.microsoft.com/office/powerpoint/2010/main" val="277022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4" name="Picture 3" descr="Microsoft Ignite">
            <a:extLst>
              <a:ext uri="{FF2B5EF4-FFF2-40B4-BE49-F238E27FC236}">
                <a16:creationId xmlns:a16="http://schemas.microsoft.com/office/drawing/2014/main" id="{E4331205-A281-8347-98B5-A61FE2892D6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white">
          <a:xfrm>
            <a:off x="0" y="2235574"/>
            <a:ext cx="4208095" cy="2386850"/>
          </a:xfrm>
          <a:prstGeom prst="rect">
            <a:avLst/>
          </a:prstGeom>
        </p:spPr>
      </p:pic>
      <p:pic>
        <p:nvPicPr>
          <p:cNvPr id="12" name="MS logo white - EMF" descr="Microsoft logo white text version">
            <a:extLst>
              <a:ext uri="{FF2B5EF4-FFF2-40B4-BE49-F238E27FC236}">
                <a16:creationId xmlns:a16="http://schemas.microsoft.com/office/drawing/2014/main" id="{C4303FEB-00EB-724B-8D30-ED90558A75F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96640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0F5A225F-876F-4443-B278-405E580633F4}"/>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AE0E6CCF-C88A-4CD7-8442-8314CA9447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81BFE8E7-8BCF-40F6-8BF9-968C3A91E601}"/>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89B58622-8264-45AF-90F6-F0D4EEAFAF4A}"/>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931B0D61-53D6-4318-A0A2-7998A2E5948C}"/>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619C1142-4B12-491A-81DB-DD05505716C7}"/>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35DF49C2-41E2-4550-AB74-4B87C1CFA6EA}"/>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CE01DA7B-AD04-43E8-ADD5-07F2CC6F6D8B}"/>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2604045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7580" y="3157420"/>
            <a:ext cx="3039830" cy="652615"/>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4222240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FADC4FA9-0E27-44B9-A6CA-0ED475F0ED4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3B3D1568-3254-463A-BEEB-9417E7404BC3}"/>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838CEB4F-5C23-4258-9190-F98F29C584D5}"/>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F5C9D4C4-D5FF-4493-B77C-49D0E3107CDB}"/>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1E7AD421-B6E4-4AA4-B945-63ECE18F3DA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6945BB45-9C4D-4670-84F4-D8A3996B47DF}"/>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6B904A59-7CFB-4C5C-A13B-7BDD8736FE00}"/>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3C58B68B-E3CD-4933-9B16-9044AAB7EFB2}"/>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82795722-ECE3-432F-B988-5998B113F54F}"/>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683462E4-0A13-43AD-A932-D15D08212279}"/>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29332067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57194587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PCallTempla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Microsoft Power Platform</a:t>
            </a:r>
          </a:p>
        </p:txBody>
      </p:sp>
      <p:pic>
        <p:nvPicPr>
          <p:cNvPr id="34" name="Graphic 33">
            <a:extLst>
              <a:ext uri="{FF2B5EF4-FFF2-40B4-BE49-F238E27FC236}">
                <a16:creationId xmlns:a16="http://schemas.microsoft.com/office/drawing/2014/main" id="{FF209B55-F596-299E-9F54-0C6F8293A87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7290" y="4169021"/>
            <a:ext cx="914400" cy="914400"/>
          </a:xfrm>
          <a:prstGeom prst="rect">
            <a:avLst/>
          </a:prstGeom>
        </p:spPr>
      </p:pic>
      <p:pic>
        <p:nvPicPr>
          <p:cNvPr id="35" name="Graphic 34">
            <a:extLst>
              <a:ext uri="{FF2B5EF4-FFF2-40B4-BE49-F238E27FC236}">
                <a16:creationId xmlns:a16="http://schemas.microsoft.com/office/drawing/2014/main" id="{5D6B1FCF-3F38-756F-150D-0ECA677513C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36421" y="4169021"/>
            <a:ext cx="914400" cy="914400"/>
          </a:xfrm>
          <a:prstGeom prst="rect">
            <a:avLst/>
          </a:prstGeom>
        </p:spPr>
      </p:pic>
      <p:pic>
        <p:nvPicPr>
          <p:cNvPr id="36" name="Graphic 35">
            <a:extLst>
              <a:ext uri="{FF2B5EF4-FFF2-40B4-BE49-F238E27FC236}">
                <a16:creationId xmlns:a16="http://schemas.microsoft.com/office/drawing/2014/main" id="{432901D5-6ECA-D700-F934-0C5A14C0B966}"/>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8025" y="4160666"/>
            <a:ext cx="914400" cy="914400"/>
          </a:xfrm>
          <a:prstGeom prst="rect">
            <a:avLst/>
          </a:prstGeom>
        </p:spPr>
      </p:pic>
      <p:pic>
        <p:nvPicPr>
          <p:cNvPr id="37" name="Graphic 36">
            <a:extLst>
              <a:ext uri="{FF2B5EF4-FFF2-40B4-BE49-F238E27FC236}">
                <a16:creationId xmlns:a16="http://schemas.microsoft.com/office/drawing/2014/main" id="{1B731D86-A4E4-7D42-005E-C1D40B108B8A}"/>
              </a:ext>
            </a:extLst>
          </p:cNvPr>
          <p:cNvPicPr>
            <a:picLocks noChangeAspect="1"/>
          </p:cNvPicPr>
          <p:nvPr userDrawn="1"/>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227156" y="4220579"/>
            <a:ext cx="914400" cy="914400"/>
          </a:xfrm>
          <a:prstGeom prst="rect">
            <a:avLst/>
          </a:prstGeom>
        </p:spPr>
      </p:pic>
      <p:pic>
        <p:nvPicPr>
          <p:cNvPr id="38" name="Picture 10">
            <a:extLst>
              <a:ext uri="{FF2B5EF4-FFF2-40B4-BE49-F238E27FC236}">
                <a16:creationId xmlns:a16="http://schemas.microsoft.com/office/drawing/2014/main" id="{E0206E48-B1CB-4882-E4E8-18275200F685}"/>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074489" y="4365234"/>
            <a:ext cx="597995" cy="505263"/>
          </a:xfrm>
          <a:prstGeom prst="rect">
            <a:avLst/>
          </a:prstGeom>
        </p:spPr>
      </p:pic>
      <p:sp>
        <p:nvSpPr>
          <p:cNvPr id="39" name="Rectangle 38">
            <a:extLst>
              <a:ext uri="{FF2B5EF4-FFF2-40B4-BE49-F238E27FC236}">
                <a16:creationId xmlns:a16="http://schemas.microsoft.com/office/drawing/2014/main" id="{4C69C503-76B6-5FE1-94EC-596F3B95BB8E}"/>
              </a:ext>
            </a:extLst>
          </p:cNvPr>
          <p:cNvSpPr/>
          <p:nvPr userDrawn="1"/>
        </p:nvSpPr>
        <p:spPr bwMode="auto">
          <a:xfrm rot="233638">
            <a:off x="7376411" y="500776"/>
            <a:ext cx="4635796" cy="917999"/>
          </a:xfrm>
          <a:prstGeom prst="rect">
            <a:avLst/>
          </a:prstGeom>
          <a:solidFill>
            <a:srgbClr val="5C005C"/>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endParaRPr lang="en-US" sz="2400">
              <a:gradFill>
                <a:gsLst>
                  <a:gs pos="0">
                    <a:srgbClr val="FFFFFF"/>
                  </a:gs>
                  <a:gs pos="100000">
                    <a:srgbClr val="FFFFFF"/>
                  </a:gs>
                </a:gsLst>
                <a:lin ang="5400000" scaled="0"/>
              </a:gradFill>
              <a:ea typeface="Segoe UI" pitchFamily="34" charset="0"/>
              <a:cs typeface="Segoe UI"/>
            </a:endParaRPr>
          </a:p>
        </p:txBody>
      </p:sp>
      <p:sp>
        <p:nvSpPr>
          <p:cNvPr id="9" name="Text Placeholder 8">
            <a:extLst>
              <a:ext uri="{FF2B5EF4-FFF2-40B4-BE49-F238E27FC236}">
                <a16:creationId xmlns:a16="http://schemas.microsoft.com/office/drawing/2014/main" id="{69270161-78CE-4411-1DE6-38CF507B5ED3}"/>
              </a:ext>
            </a:extLst>
          </p:cNvPr>
          <p:cNvSpPr>
            <a:spLocks noGrp="1"/>
          </p:cNvSpPr>
          <p:nvPr>
            <p:ph type="body" sz="quarter" idx="18" hasCustomPrompt="1"/>
          </p:nvPr>
        </p:nvSpPr>
        <p:spPr>
          <a:xfrm rot="240000">
            <a:off x="7347376" y="902969"/>
            <a:ext cx="4645665" cy="500062"/>
          </a:xfrm>
          <a:prstGeom prst="rect">
            <a:avLst/>
          </a:prstGeom>
        </p:spPr>
        <p:txBody>
          <a:bodyPr anchor="ctr" anchorCtr="0"/>
          <a:lstStyle>
            <a:lvl1pPr marL="0" indent="0" algn="ctr">
              <a:buNone/>
              <a:defRPr lang="en-CA" sz="2400" kern="1200" dirty="0">
                <a:gradFill>
                  <a:gsLst>
                    <a:gs pos="0">
                      <a:srgbClr val="FFFFFF"/>
                    </a:gs>
                    <a:gs pos="100000">
                      <a:srgbClr val="FFFFFF"/>
                    </a:gs>
                  </a:gsLst>
                  <a:lin ang="5400000" scaled="0"/>
                </a:gradFill>
                <a:latin typeface="+mn-lt"/>
                <a:ea typeface="Segoe UI" pitchFamily="34" charset="0"/>
                <a:cs typeface="Segoe UI"/>
              </a:defRPr>
            </a:lvl1pPr>
            <a:lvl2pPr marL="406409" indent="0" algn="ctr">
              <a:buNone/>
              <a:defRPr/>
            </a:lvl2pPr>
            <a:lvl3pPr marL="812819" indent="0" algn="ctr">
              <a:buNone/>
              <a:defRPr/>
            </a:lvl3pPr>
            <a:lvl4pPr marL="1219229" indent="0" algn="ctr">
              <a:buNone/>
              <a:defRPr/>
            </a:lvl4pPr>
            <a:lvl5pPr marL="1625640" indent="0" algn="ctr">
              <a:buNone/>
              <a:defRPr/>
            </a:lvl5pPr>
          </a:lstStyle>
          <a:p>
            <a:pPr lvl="0"/>
            <a:r>
              <a:rPr lang="en-US"/>
              <a:t>INSERT HOST NAME</a:t>
            </a:r>
            <a:endParaRPr lang="en-CA"/>
          </a:p>
        </p:txBody>
      </p:sp>
      <p:sp>
        <p:nvSpPr>
          <p:cNvPr id="40" name="Text Placeholder 14">
            <a:extLst>
              <a:ext uri="{FF2B5EF4-FFF2-40B4-BE49-F238E27FC236}">
                <a16:creationId xmlns:a16="http://schemas.microsoft.com/office/drawing/2014/main" id="{A185D3C7-D088-B022-7964-7B0A11A169EB}"/>
              </a:ext>
            </a:extLst>
          </p:cNvPr>
          <p:cNvSpPr>
            <a:spLocks noGrp="1"/>
          </p:cNvSpPr>
          <p:nvPr>
            <p:ph type="body" sz="quarter" idx="11"/>
          </p:nvPr>
        </p:nvSpPr>
        <p:spPr>
          <a:xfrm>
            <a:off x="479221" y="3151778"/>
            <a:ext cx="9495031" cy="2043113"/>
          </a:xfrm>
          <a:prstGeom prst="rect">
            <a:avLst/>
          </a:prstGeom>
        </p:spPr>
        <p:txBody>
          <a:bodyPr lIns="0" tIns="0" rIns="0" bIns="0" anchor="t"/>
          <a:lstStyle>
            <a:lvl1pPr marL="0" indent="0">
              <a:buNone/>
              <a:defRPr sz="4000">
                <a:solidFill>
                  <a:schemeClr val="bg1"/>
                </a:solidFill>
                <a:latin typeface="+mn-lt"/>
              </a:defRPr>
            </a:lvl1pPr>
          </a:lstStyle>
          <a:p>
            <a:pPr>
              <a:spcBef>
                <a:spcPts val="0"/>
              </a:spcBef>
              <a:buSzPts val="1000"/>
              <a:tabLst>
                <a:tab pos="457200" algn="l"/>
              </a:tabLst>
            </a:pPr>
            <a:r>
              <a:rPr lang="en-US" sz="4000">
                <a:latin typeface="Calibri"/>
                <a:cs typeface="Segoe UI Semibold"/>
              </a:rPr>
              <a:t>Welcome to the May 2022 </a:t>
            </a:r>
            <a:endParaRPr lang="en-US"/>
          </a:p>
          <a:p>
            <a:pPr>
              <a:spcBef>
                <a:spcPts val="0"/>
              </a:spcBef>
              <a:buSzPts val="1000"/>
              <a:tabLst>
                <a:tab pos="457200" algn="l"/>
              </a:tabLst>
            </a:pPr>
            <a:r>
              <a:rPr lang="en-US" sz="4000">
                <a:latin typeface="Calibri"/>
                <a:cs typeface="Segoe UI Semibold"/>
              </a:rPr>
              <a:t>Power Platform Community Call!</a:t>
            </a:r>
            <a:endParaRPr lang="en-US"/>
          </a:p>
        </p:txBody>
      </p:sp>
      <p:sp>
        <p:nvSpPr>
          <p:cNvPr id="41" name="Text Placeholder 15">
            <a:extLst>
              <a:ext uri="{FF2B5EF4-FFF2-40B4-BE49-F238E27FC236}">
                <a16:creationId xmlns:a16="http://schemas.microsoft.com/office/drawing/2014/main" id="{F9FCF62C-7200-40A3-7C7C-0F47980CFD2F}"/>
              </a:ext>
            </a:extLst>
          </p:cNvPr>
          <p:cNvSpPr>
            <a:spLocks noGrp="1"/>
          </p:cNvSpPr>
          <p:nvPr>
            <p:ph type="body" sz="quarter" idx="12"/>
          </p:nvPr>
        </p:nvSpPr>
        <p:spPr>
          <a:xfrm>
            <a:off x="411904" y="1814340"/>
            <a:ext cx="6157384" cy="611982"/>
          </a:xfrm>
          <a:prstGeom prst="rect">
            <a:avLst/>
          </a:prstGeom>
        </p:spPr>
        <p:txBody>
          <a:bodyPr/>
          <a:lstStyle>
            <a:lvl1pPr marL="0" indent="0">
              <a:buNone/>
              <a:defRPr sz="3200">
                <a:solidFill>
                  <a:schemeClr val="bg1"/>
                </a:solidFill>
                <a:latin typeface="Segoe UI Semibold" panose="020B0702040204020203" pitchFamily="34" charset="0"/>
                <a:cs typeface="Segoe UI Semibold" panose="020B0702040204020203" pitchFamily="34" charset="0"/>
              </a:defRPr>
            </a:lvl1pPr>
          </a:lstStyle>
          <a:p>
            <a:r>
              <a:rPr lang="en-US"/>
              <a:t>Community call</a:t>
            </a:r>
          </a:p>
        </p:txBody>
      </p:sp>
      <p:sp>
        <p:nvSpPr>
          <p:cNvPr id="42" name="Text Placeholder 16">
            <a:extLst>
              <a:ext uri="{FF2B5EF4-FFF2-40B4-BE49-F238E27FC236}">
                <a16:creationId xmlns:a16="http://schemas.microsoft.com/office/drawing/2014/main" id="{92D3A42A-A5BC-680A-38DD-A4F5D9BC18CB}"/>
              </a:ext>
            </a:extLst>
          </p:cNvPr>
          <p:cNvSpPr>
            <a:spLocks noGrp="1"/>
          </p:cNvSpPr>
          <p:nvPr>
            <p:ph type="body" sz="quarter" idx="13"/>
          </p:nvPr>
        </p:nvSpPr>
        <p:spPr>
          <a:xfrm>
            <a:off x="544027" y="5202623"/>
            <a:ext cx="5418667" cy="273845"/>
          </a:xfrm>
          <a:prstGeom prst="rect">
            <a:avLst/>
          </a:prstGeom>
        </p:spPr>
        <p:txBody>
          <a:bodyPr lIns="0" tIns="0" rIns="0" bIns="0" anchor="t"/>
          <a:lstStyle>
            <a:lvl1pPr marL="0" indent="0">
              <a:buNone/>
              <a:defRPr>
                <a:solidFill>
                  <a:schemeClr val="bg1"/>
                </a:solidFill>
              </a:defRPr>
            </a:lvl1pPr>
          </a:lstStyle>
          <a:p>
            <a:r>
              <a:rPr lang="en-US" sz="2100">
                <a:latin typeface="Segoe UI"/>
                <a:cs typeface="Segoe UI"/>
              </a:rPr>
              <a:t>May 18</a:t>
            </a:r>
            <a:r>
              <a:rPr lang="en-US" sz="2100" baseline="30000">
                <a:latin typeface="Segoe UI"/>
                <a:cs typeface="Segoe UI"/>
              </a:rPr>
              <a:t>th</a:t>
            </a:r>
            <a:r>
              <a:rPr lang="en-US" sz="2100">
                <a:latin typeface="Segoe UI"/>
                <a:cs typeface="Segoe UI"/>
              </a:rPr>
              <a:t>, 2022</a:t>
            </a:r>
          </a:p>
          <a:p>
            <a:endParaRPr lang="en-US"/>
          </a:p>
        </p:txBody>
      </p:sp>
    </p:spTree>
    <p:extLst>
      <p:ext uri="{BB962C8B-B14F-4D97-AF65-F5344CB8AC3E}">
        <p14:creationId xmlns:p14="http://schemas.microsoft.com/office/powerpoint/2010/main" val="381798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39"/>
                                        </p:tgtEl>
                                        <p:attrNameLst>
                                          <p:attrName>style.color</p:attrName>
                                        </p:attrNameLst>
                                      </p:cBhvr>
                                      <p:to>
                                        <a:schemeClr val="bg1"/>
                                      </p:to>
                                    </p:animClr>
                                    <p:animClr clrSpc="rgb" dir="cw">
                                      <p:cBhvr>
                                        <p:cTn id="7" dur="250" autoRev="1" fill="remove"/>
                                        <p:tgtEl>
                                          <p:spTgt spid="39"/>
                                        </p:tgtEl>
                                        <p:attrNameLst>
                                          <p:attrName>fillcolor</p:attrName>
                                        </p:attrNameLst>
                                      </p:cBhvr>
                                      <p:to>
                                        <a:schemeClr val="bg1"/>
                                      </p:to>
                                    </p:animClr>
                                    <p:set>
                                      <p:cBhvr>
                                        <p:cTn id="8" dur="250" autoRev="1" fill="remove"/>
                                        <p:tgtEl>
                                          <p:spTgt spid="39"/>
                                        </p:tgtEl>
                                        <p:attrNameLst>
                                          <p:attrName>fill.type</p:attrName>
                                        </p:attrNameLst>
                                      </p:cBhvr>
                                      <p:to>
                                        <p:strVal val="solid"/>
                                      </p:to>
                                    </p:set>
                                    <p:set>
                                      <p:cBhvr>
                                        <p:cTn id="9" dur="250" autoRev="1" fill="remove"/>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hf sldNum="0" hdr="0" ftr="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6FCB711-B645-4F71-A506-4D7BABBB0435}"/>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B7A1CE6D-385E-46DE-B642-F8AF0769BAB2}"/>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03AE795F-488F-499C-BF46-032ED06ADAE8}"/>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D7986E2B-BF1C-4D6B-B0B9-6BF7B7C52ED8}"/>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92A19DD6-7375-4C72-AB6E-2685D591E8ED}"/>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20214F18-57B7-43F3-B55E-5688FFF7DE20}"/>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7F99CA4-7DCB-4A67-B48D-A983C59A1177}"/>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E4219383-D890-493D-9DE8-0FFE3F23CE17}"/>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97C3C2E5-C46A-4391-8E06-99365FBB4E6B}"/>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772B434-ED3F-4576-A856-7D66FFBFE0AA}"/>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7736941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39355CD2-6F0D-48B1-B065-94AE8931149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E8DF6D16-702E-4604-AA1A-6EF01F375A8F}"/>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1515CFB2-0EA1-4409-BABE-AEBDE5980F0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D4288CD1-F0A1-40D6-B4B3-190C9C80AD7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98522897-736F-4158-B4D8-2ED39AC0E506}"/>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783760DF-1F72-4153-A413-C663F61DA7DC}"/>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9F7BB228-946E-46D1-9B42-CEBAEEF0BC19}"/>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C5ECE155-F310-4EBF-A051-4523E874A1E8}"/>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3B3533B8-132E-4205-A0C6-E90400C25FDA}"/>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3544FE77-0DFD-460F-BE49-E50F472F815C}"/>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93275097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9AFB6E15-5855-4A5D-BCE8-55F3D76F3191}"/>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D5AE84BA-C193-412B-A05C-76555AECA9FD}"/>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482A606D-D50E-4126-8680-DB31DA17F9AC}"/>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4434D0D9-A2F9-4AFC-B680-8B544804D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09B23111-2274-46E0-8B18-995621BA008F}"/>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3B22A170-31E5-46CE-ACBD-DEFFFBC6D42B}"/>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A4BBFA16-8288-4803-92FA-C177B6FE0775}"/>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66AD990-E07C-449A-83DA-781E7198B7FD}"/>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629F9C8C-C7A1-48D7-965A-24702EB78A1B}"/>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9FE0B49E-B6C9-4D6F-BC7C-8901B661DFB9}"/>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44728348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566974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7/20/2022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7189973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300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1107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3504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61037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172204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6333712" y="-314"/>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7FC6-06D2-4AFC-8ADD-F22DF453A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DE780E-F271-4FEE-B6F3-AE924FDD8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59EDF-F41F-40BB-ACA7-CB76B9E35128}"/>
              </a:ext>
            </a:extLst>
          </p:cNvPr>
          <p:cNvSpPr>
            <a:spLocks noGrp="1"/>
          </p:cNvSpPr>
          <p:nvPr>
            <p:ph type="dt" sz="half" idx="10"/>
          </p:nvPr>
        </p:nvSpPr>
        <p:spPr/>
        <p:txBody>
          <a:bodyPr/>
          <a:lstStyle/>
          <a:p>
            <a:fld id="{15AFA35D-41A6-40AC-98F2-40406F419FFB}" type="datetimeFigureOut">
              <a:rPr lang="en-US" smtClean="0"/>
              <a:t>7/20/2022</a:t>
            </a:fld>
            <a:endParaRPr lang="en-US"/>
          </a:p>
        </p:txBody>
      </p:sp>
      <p:sp>
        <p:nvSpPr>
          <p:cNvPr id="5" name="Footer Placeholder 4">
            <a:extLst>
              <a:ext uri="{FF2B5EF4-FFF2-40B4-BE49-F238E27FC236}">
                <a16:creationId xmlns:a16="http://schemas.microsoft.com/office/drawing/2014/main" id="{0C970CA8-17BF-4B43-B070-6E49D3522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9EC26-90E8-4900-B22C-D552EC1B7362}"/>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8689144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216554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5007430"/>
          </a:xfrm>
        </p:spPr>
        <p:txBody>
          <a:bodyPr/>
          <a:lstStyle>
            <a:lvl1pPr marL="0" indent="0">
              <a:buNone/>
              <a:defRPr/>
            </a:lvl1pPr>
          </a:lstStyle>
          <a:p>
            <a:endParaRPr lang="en-US"/>
          </a:p>
        </p:txBody>
      </p:sp>
      <p:sp>
        <p:nvSpPr>
          <p:cNvPr id="5" name="Title 4"/>
          <p:cNvSpPr>
            <a:spLocks noGrp="1"/>
          </p:cNvSpPr>
          <p:nvPr>
            <p:ph type="title"/>
          </p:nvPr>
        </p:nvSpPr>
        <p:spPr>
          <a:xfrm>
            <a:off x="268927" y="3818861"/>
            <a:ext cx="6970073" cy="899665"/>
          </a:xfrm>
        </p:spPr>
        <p:txBody>
          <a:bodyPr anchor="b"/>
          <a:lstStyle>
            <a:lvl1pPr>
              <a:defRPr sz="5882">
                <a:gradFill>
                  <a:gsLst>
                    <a:gs pos="8850">
                      <a:srgbClr val="FFFFFF"/>
                    </a:gs>
                    <a:gs pos="34000">
                      <a:srgbClr val="FFFFFF"/>
                    </a:gs>
                  </a:gsLst>
                  <a:lin ang="5400000" scaled="0"/>
                </a:gradFill>
              </a:defRPr>
            </a:lvl1pPr>
          </a:lstStyle>
          <a:p>
            <a:r>
              <a:rPr lang="en-US"/>
              <a:t>Click to edit Master title style</a:t>
            </a:r>
          </a:p>
        </p:txBody>
      </p:sp>
      <p:grpSp>
        <p:nvGrpSpPr>
          <p:cNvPr id="4" name="Group 3"/>
          <p:cNvGrpSpPr>
            <a:grpSpLocks noChangeAspect="1"/>
          </p:cNvGrpSpPr>
          <p:nvPr userDrawn="1"/>
        </p:nvGrpSpPr>
        <p:grpSpPr bwMode="black">
          <a:xfrm>
            <a:off x="268927" y="6297866"/>
            <a:ext cx="1173638" cy="25196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9725119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st Slide David">
    <p:bg>
      <p:bgPr>
        <a:blipFill>
          <a:blip r:embed="rId2">
            <a:extLst>
              <a:ext uri="{28A0092B-C50C-407E-A947-70E740481C1C}">
                <a14:useLocalDpi xmlns:a14="http://schemas.microsoft.com/office/drawing/2010/main"/>
              </a:ext>
            </a:extLst>
          </a:blip>
          <a:tile tx="0" ty="0" sx="100000" sy="100000" flip="none" algn="tl"/>
        </a:blip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15567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st Slide David 2">
    <p:bg>
      <p:bgPr>
        <a:blipFill>
          <a:blip r:embed="rId2">
            <a:extLst>
              <a:ext uri="{28A0092B-C50C-407E-A947-70E740481C1C}">
                <a14:useLocalDpi xmlns:a14="http://schemas.microsoft.com/office/drawing/2010/main"/>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2522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4375053" cy="6858000"/>
          </a:xfrm>
        </p:spPr>
        <p:txBody>
          <a:bodyPr/>
          <a:lstStyle/>
          <a:p>
            <a:endParaRPr lang="en-US"/>
          </a:p>
        </p:txBody>
      </p:sp>
      <p:sp>
        <p:nvSpPr>
          <p:cNvPr id="2" name="Title 1"/>
          <p:cNvSpPr>
            <a:spLocks noGrp="1"/>
          </p:cNvSpPr>
          <p:nvPr>
            <p:ph type="title"/>
          </p:nvPr>
        </p:nvSpPr>
        <p:spPr>
          <a:xfrm>
            <a:off x="4951829" y="2391508"/>
            <a:ext cx="6875584" cy="3278872"/>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0486063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1"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7/20/2022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47012502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0"/>
            <a:ext cx="2743200" cy="365125"/>
          </a:xfrm>
        </p:spPr>
        <p:txBody>
          <a:bodyPr/>
          <a:lstStyle/>
          <a:p>
            <a:fld id="{57CBC189-D998-4C47-8DDA-AA904C8A30B8}" type="datetimeFigureOut">
              <a:rPr lang="en-US" smtClean="0"/>
              <a:t>7/20/2022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2"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Only">
    <p:bg bwMode="gray">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solidFill>
                  <a:schemeClr val="tx1"/>
                </a:solidFill>
              </a:defRPr>
            </a:lvl1pPr>
          </a:lstStyle>
          <a:p>
            <a:r>
              <a:rPr lang="en-US"/>
              <a:t>Title of the page</a:t>
            </a:r>
          </a:p>
        </p:txBody>
      </p:sp>
    </p:spTree>
    <p:extLst>
      <p:ext uri="{BB962C8B-B14F-4D97-AF65-F5344CB8AC3E}">
        <p14:creationId xmlns:p14="http://schemas.microsoft.com/office/powerpoint/2010/main" val="277022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4102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14863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3730B-9AA9-46D9-83D6-B6537E65F39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274" y="154"/>
            <a:ext cx="12191452" cy="6857691"/>
          </a:xfrm>
          <a:prstGeom prst="rect">
            <a:avLst/>
          </a:prstGeom>
        </p:spPr>
      </p:pic>
      <p:pic>
        <p:nvPicPr>
          <p:cNvPr id="11" name="MS logo gray - EMF" descr="Microsoft logo, gray text version">
            <a:extLst>
              <a:ext uri="{FF2B5EF4-FFF2-40B4-BE49-F238E27FC236}">
                <a16:creationId xmlns:a16="http://schemas.microsoft.com/office/drawing/2014/main" id="{FB0CC948-FE3D-4006-9766-2618746A52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pic>
        <p:nvPicPr>
          <p:cNvPr id="5" name="Graphic 4">
            <a:extLst>
              <a:ext uri="{FF2B5EF4-FFF2-40B4-BE49-F238E27FC236}">
                <a16:creationId xmlns:a16="http://schemas.microsoft.com/office/drawing/2014/main" id="{6DEFEA85-8A99-224B-9189-915B99943E2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257" y="1252821"/>
            <a:ext cx="5365396" cy="4102949"/>
          </a:xfrm>
          <a:prstGeom prst="rect">
            <a:avLst/>
          </a:prstGeom>
        </p:spPr>
      </p:pic>
    </p:spTree>
    <p:extLst>
      <p:ext uri="{BB962C8B-B14F-4D97-AF65-F5344CB8AC3E}">
        <p14:creationId xmlns:p14="http://schemas.microsoft.com/office/powerpoint/2010/main" val="3878406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19AC9154-3543-44C0-910D-76F63D092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3894242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7137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352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3235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67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878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580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21641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2617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9621516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508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8112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90072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4368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11052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71370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33739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96640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2956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7711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89305857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71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0504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07328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23993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1734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624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57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01170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88478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455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725532"/>
            <a:ext cx="9056914" cy="3406937"/>
          </a:xfrm>
        </p:spPr>
        <p:txBody>
          <a:bodyPr anchor="ctr"/>
          <a:lstStyle>
            <a:lvl1pPr>
              <a:defRPr>
                <a:gradFill>
                  <a:gsLst>
                    <a:gs pos="26549">
                      <a:schemeClr val="tx1"/>
                    </a:gs>
                    <a:gs pos="57000">
                      <a:schemeClr val="tx1"/>
                    </a:gs>
                  </a:gsLst>
                  <a:lin ang="5400000" scaled="0"/>
                </a:gradFill>
              </a:defRPr>
            </a:lvl1pPr>
          </a:lstStyle>
          <a:p>
            <a:r>
              <a:rPr lang="en-US"/>
              <a:t>Click to edit Master title style </a:t>
            </a:r>
          </a:p>
        </p:txBody>
      </p:sp>
    </p:spTree>
    <p:extLst>
      <p:ext uri="{BB962C8B-B14F-4D97-AF65-F5344CB8AC3E}">
        <p14:creationId xmlns:p14="http://schemas.microsoft.com/office/powerpoint/2010/main" val="30163505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31134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38684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91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0917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80311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5138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017887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63291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2584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102996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84405"/>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571691341"/>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2677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5878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4538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5623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435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290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51911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8C17-6726-4EC8-8C23-C2F9EE9C6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973065-4171-498C-90E3-C767F9297A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237EE-16AB-4EED-952F-D173A0A6EC7A}"/>
              </a:ext>
            </a:extLst>
          </p:cNvPr>
          <p:cNvSpPr>
            <a:spLocks noGrp="1"/>
          </p:cNvSpPr>
          <p:nvPr>
            <p:ph type="dt" sz="half" idx="10"/>
          </p:nvPr>
        </p:nvSpPr>
        <p:spPr/>
        <p:txBody>
          <a:bodyPr/>
          <a:lstStyle/>
          <a:p>
            <a:fld id="{DAF29BF3-48CF-4265-85A1-3356F876B94B}" type="datetimeFigureOut">
              <a:rPr lang="en-US" smtClean="0"/>
              <a:t>7/20/2022</a:t>
            </a:fld>
            <a:endParaRPr lang="en-US"/>
          </a:p>
        </p:txBody>
      </p:sp>
      <p:sp>
        <p:nvSpPr>
          <p:cNvPr id="5" name="Footer Placeholder 4">
            <a:extLst>
              <a:ext uri="{FF2B5EF4-FFF2-40B4-BE49-F238E27FC236}">
                <a16:creationId xmlns:a16="http://schemas.microsoft.com/office/drawing/2014/main" id="{62F53B65-E935-4AFC-9374-7449E8FA8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E9C88-B96C-4809-A9B9-20AD1A29E321}"/>
              </a:ext>
            </a:extLst>
          </p:cNvPr>
          <p:cNvSpPr>
            <a:spLocks noGrp="1"/>
          </p:cNvSpPr>
          <p:nvPr>
            <p:ph type="sldNum" sz="quarter" idx="12"/>
          </p:nvPr>
        </p:nvSpPr>
        <p:spPr/>
        <p:txBody>
          <a:bodyPr/>
          <a:lstStyle/>
          <a:p>
            <a:fld id="{3D64A60A-4681-4282-9F00-4FEA7FC83905}" type="slidenum">
              <a:rPr lang="en-US" smtClean="0"/>
              <a:t>‹#›</a:t>
            </a:fld>
            <a:endParaRPr lang="en-US"/>
          </a:p>
        </p:txBody>
      </p:sp>
    </p:spTree>
    <p:extLst>
      <p:ext uri="{BB962C8B-B14F-4D97-AF65-F5344CB8AC3E}">
        <p14:creationId xmlns:p14="http://schemas.microsoft.com/office/powerpoint/2010/main" val="74933980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61F3A6-CC5D-4649-8527-DB0C21FDDFD9}" type="datetimeFigureOut">
              <a:rPr lang="en-US" dirty="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5068999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0370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53742273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794064"/>
          </a:xfrm>
          <a:noFill/>
        </p:spPr>
        <p:txBody>
          <a:bodyPr tIns="91440" bIns="91440" anchor="t" anchorCtr="0">
            <a:spAutoFit/>
          </a:bodyPr>
          <a:lstStyle>
            <a:lvl1pPr>
              <a:defRPr sz="4400" spc="-98" baseline="0">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953016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2" name="Picture 48">
            <a:extLst>
              <a:ext uri="{FF2B5EF4-FFF2-40B4-BE49-F238E27FC236}">
                <a16:creationId xmlns:a16="http://schemas.microsoft.com/office/drawing/2014/main" id="{EF153646-F3EC-44BC-B58B-70EEA913714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ltGray">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MS logo gray - EMF" descr="Microsoft logo, gray text version">
            <a:extLst>
              <a:ext uri="{FF2B5EF4-FFF2-40B4-BE49-F238E27FC236}">
                <a16:creationId xmlns:a16="http://schemas.microsoft.com/office/drawing/2014/main" id="{FAC02801-7740-4C39-89EE-3332DB79E81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black">
          <a:xfrm>
            <a:off x="584200" y="588963"/>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50">
            <a:extLst>
              <a:ext uri="{FF2B5EF4-FFF2-40B4-BE49-F238E27FC236}">
                <a16:creationId xmlns:a16="http://schemas.microsoft.com/office/drawing/2014/main" id="{717580E2-D4C9-4A16-BBDB-4E7EF5B67B9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7938" y="1252538"/>
            <a:ext cx="5365751" cy="4103687"/>
          </a:xfrm>
          <a:prstGeom prst="rect">
            <a:avLst/>
          </a:prstGeom>
        </p:spPr>
      </p:pic>
    </p:spTree>
    <p:extLst>
      <p:ext uri="{BB962C8B-B14F-4D97-AF65-F5344CB8AC3E}">
        <p14:creationId xmlns:p14="http://schemas.microsoft.com/office/powerpoint/2010/main" val="41835234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03ECE8E7-7F32-414F-8E08-D8424038E60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black">
          <a:xfrm>
            <a:off x="584200" y="588963"/>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2979778"/>
            <a:ext cx="9144000" cy="553998"/>
          </a:xfrm>
          <a:noFill/>
        </p:spPr>
        <p:txBody>
          <a:bodyPr anchor="b" anchorCtr="0"/>
          <a:lstStyle>
            <a:lvl1pPr>
              <a:defRPr sz="3600" spc="-50" baseline="0">
                <a:solidFill>
                  <a:srgbClr val="0078D4"/>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338554"/>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7245012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9F801710-42BB-4111-BD6B-E81155C692F6}"/>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42965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00457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A457F296-AC70-4DB6-91F3-7D77513E594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1947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7171" y="1435100"/>
            <a:ext cx="5212080"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963353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12" name="Text Placeholder 11"/>
          <p:cNvSpPr>
            <a:spLocks noGrp="1"/>
          </p:cNvSpPr>
          <p:nvPr>
            <p:ph type="body" sz="quarter" idx="16"/>
          </p:nvPr>
        </p:nvSpPr>
        <p:spPr>
          <a:xfrm>
            <a:off x="584200"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p:cNvSpPr>
            <a:spLocks noGrp="1"/>
          </p:cNvSpPr>
          <p:nvPr>
            <p:ph type="body" sz="quarter" idx="14"/>
          </p:nvPr>
        </p:nvSpPr>
        <p:spPr>
          <a:xfrm>
            <a:off x="584200" y="2084388"/>
            <a:ext cx="5219700" cy="1612749"/>
          </a:xfrm>
        </p:spPr>
        <p:txBody>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7"/>
          </p:nvPr>
        </p:nvSpPr>
        <p:spPr>
          <a:xfrm>
            <a:off x="6397625"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p:cNvSpPr>
            <a:spLocks noGrp="1"/>
          </p:cNvSpPr>
          <p:nvPr>
            <p:ph type="body" sz="quarter" idx="15"/>
          </p:nvPr>
        </p:nvSpPr>
        <p:spPr>
          <a:xfrm>
            <a:off x="6397625" y="2084388"/>
            <a:ext cx="5219700" cy="1612749"/>
          </a:xfrm>
        </p:spPr>
        <p:txBody>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97478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18" name="Text Placeholder 11"/>
          <p:cNvSpPr>
            <a:spLocks noGrp="1"/>
          </p:cNvSpPr>
          <p:nvPr>
            <p:ph type="body" sz="quarter" idx="16"/>
          </p:nvPr>
        </p:nvSpPr>
        <p:spPr>
          <a:xfrm>
            <a:off x="584200"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p:cNvSpPr>
            <a:spLocks noGrp="1"/>
          </p:cNvSpPr>
          <p:nvPr>
            <p:ph type="body" sz="quarter" idx="17"/>
          </p:nvPr>
        </p:nvSpPr>
        <p:spPr>
          <a:xfrm>
            <a:off x="6397625"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46431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19" name="Text Placeholder 11"/>
          <p:cNvSpPr>
            <a:spLocks noGrp="1"/>
          </p:cNvSpPr>
          <p:nvPr>
            <p:ph type="body" sz="quarter" idx="16"/>
          </p:nvPr>
        </p:nvSpPr>
        <p:spPr>
          <a:xfrm>
            <a:off x="585217"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p:cNvSpPr>
            <a:spLocks noGrp="1"/>
          </p:cNvSpPr>
          <p:nvPr>
            <p:ph type="body" sz="quarter" idx="14"/>
          </p:nvPr>
        </p:nvSpPr>
        <p:spPr>
          <a:xfrm>
            <a:off x="585217" y="2390775"/>
            <a:ext cx="3264408" cy="1760482"/>
          </a:xfrm>
        </p:spPr>
        <p:txBody>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p:cNvSpPr>
            <a:spLocks noGrp="1"/>
          </p:cNvSpPr>
          <p:nvPr>
            <p:ph type="body" sz="quarter" idx="17"/>
          </p:nvPr>
        </p:nvSpPr>
        <p:spPr>
          <a:xfrm>
            <a:off x="4463796"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p:cNvSpPr>
            <a:spLocks noGrp="1"/>
          </p:cNvSpPr>
          <p:nvPr>
            <p:ph type="body" sz="quarter" idx="15"/>
          </p:nvPr>
        </p:nvSpPr>
        <p:spPr>
          <a:xfrm>
            <a:off x="4463796" y="2384135"/>
            <a:ext cx="3264408" cy="1760482"/>
          </a:xfrm>
        </p:spPr>
        <p:txBody>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p:cNvSpPr>
            <a:spLocks noGrp="1"/>
          </p:cNvSpPr>
          <p:nvPr>
            <p:ph type="body" sz="quarter" idx="18"/>
          </p:nvPr>
        </p:nvSpPr>
        <p:spPr>
          <a:xfrm>
            <a:off x="8342375"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p:cNvSpPr>
            <a:spLocks noGrp="1"/>
          </p:cNvSpPr>
          <p:nvPr>
            <p:ph type="body" sz="quarter" idx="19"/>
          </p:nvPr>
        </p:nvSpPr>
        <p:spPr>
          <a:xfrm>
            <a:off x="8342375" y="2390775"/>
            <a:ext cx="3264408" cy="1760482"/>
          </a:xfrm>
        </p:spPr>
        <p:txBody>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59921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89849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22" name="Text Placeholder 11"/>
          <p:cNvSpPr>
            <a:spLocks noGrp="1"/>
          </p:cNvSpPr>
          <p:nvPr>
            <p:ph type="body" sz="quarter" idx="16"/>
          </p:nvPr>
        </p:nvSpPr>
        <p:spPr>
          <a:xfrm>
            <a:off x="584200" y="1438275"/>
            <a:ext cx="2532063"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p:cNvSpPr>
            <a:spLocks noGrp="1"/>
          </p:cNvSpPr>
          <p:nvPr>
            <p:ph type="body" sz="quarter" idx="14"/>
          </p:nvPr>
        </p:nvSpPr>
        <p:spPr>
          <a:xfrm>
            <a:off x="584200" y="228311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p:cNvSpPr>
            <a:spLocks noGrp="1"/>
          </p:cNvSpPr>
          <p:nvPr>
            <p:ph type="body" sz="quarter" idx="17"/>
          </p:nvPr>
        </p:nvSpPr>
        <p:spPr>
          <a:xfrm>
            <a:off x="3413125" y="1438275"/>
            <a:ext cx="2533650"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p:cNvSpPr>
            <a:spLocks noGrp="1"/>
          </p:cNvSpPr>
          <p:nvPr>
            <p:ph type="body" sz="quarter" idx="15"/>
          </p:nvPr>
        </p:nvSpPr>
        <p:spPr>
          <a:xfrm>
            <a:off x="3413125" y="227647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p:cNvSpPr>
            <a:spLocks noGrp="1"/>
          </p:cNvSpPr>
          <p:nvPr>
            <p:ph type="body" sz="quarter" idx="18"/>
          </p:nvPr>
        </p:nvSpPr>
        <p:spPr>
          <a:xfrm>
            <a:off x="6244208" y="1438275"/>
            <a:ext cx="2532063"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p:cNvSpPr>
            <a:spLocks noGrp="1"/>
          </p:cNvSpPr>
          <p:nvPr>
            <p:ph type="body" sz="quarter" idx="19"/>
          </p:nvPr>
        </p:nvSpPr>
        <p:spPr>
          <a:xfrm>
            <a:off x="6244208" y="228311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p:cNvSpPr>
            <a:spLocks noGrp="1"/>
          </p:cNvSpPr>
          <p:nvPr>
            <p:ph type="body" sz="quarter" idx="20"/>
          </p:nvPr>
        </p:nvSpPr>
        <p:spPr>
          <a:xfrm>
            <a:off x="9073133" y="1438275"/>
            <a:ext cx="2533650"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p:cNvSpPr>
            <a:spLocks noGrp="1"/>
          </p:cNvSpPr>
          <p:nvPr>
            <p:ph type="body" sz="quarter" idx="21"/>
          </p:nvPr>
        </p:nvSpPr>
        <p:spPr>
          <a:xfrm>
            <a:off x="9073133" y="227647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042702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22" name="Text Placeholder 11"/>
          <p:cNvSpPr>
            <a:spLocks noGrp="1"/>
          </p:cNvSpPr>
          <p:nvPr>
            <p:ph type="body" sz="quarter" idx="16"/>
          </p:nvPr>
        </p:nvSpPr>
        <p:spPr>
          <a:xfrm>
            <a:off x="584200"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7"/>
          <p:cNvSpPr>
            <a:spLocks noGrp="1"/>
          </p:cNvSpPr>
          <p:nvPr>
            <p:ph type="body" sz="quarter" idx="14"/>
          </p:nvPr>
        </p:nvSpPr>
        <p:spPr>
          <a:xfrm>
            <a:off x="584200" y="228311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p:cNvSpPr>
            <a:spLocks noGrp="1"/>
          </p:cNvSpPr>
          <p:nvPr>
            <p:ph type="body" sz="quarter" idx="17"/>
          </p:nvPr>
        </p:nvSpPr>
        <p:spPr>
          <a:xfrm>
            <a:off x="2849007"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5" name="Text Placeholder 9"/>
          <p:cNvSpPr>
            <a:spLocks noGrp="1"/>
          </p:cNvSpPr>
          <p:nvPr>
            <p:ph type="body" sz="quarter" idx="15"/>
          </p:nvPr>
        </p:nvSpPr>
        <p:spPr>
          <a:xfrm>
            <a:off x="2849007"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p:cNvSpPr>
            <a:spLocks noGrp="1"/>
          </p:cNvSpPr>
          <p:nvPr>
            <p:ph type="body" sz="quarter" idx="18"/>
          </p:nvPr>
        </p:nvSpPr>
        <p:spPr>
          <a:xfrm>
            <a:off x="5113814"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7" name="Text Placeholder 7"/>
          <p:cNvSpPr>
            <a:spLocks noGrp="1"/>
          </p:cNvSpPr>
          <p:nvPr>
            <p:ph type="body" sz="quarter" idx="19"/>
          </p:nvPr>
        </p:nvSpPr>
        <p:spPr>
          <a:xfrm>
            <a:off x="5113814" y="228311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p:cNvSpPr>
            <a:spLocks noGrp="1"/>
          </p:cNvSpPr>
          <p:nvPr>
            <p:ph type="body" sz="quarter" idx="20"/>
          </p:nvPr>
        </p:nvSpPr>
        <p:spPr>
          <a:xfrm>
            <a:off x="7378621"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9" name="Text Placeholder 9"/>
          <p:cNvSpPr>
            <a:spLocks noGrp="1"/>
          </p:cNvSpPr>
          <p:nvPr>
            <p:ph type="body" sz="quarter" idx="21"/>
          </p:nvPr>
        </p:nvSpPr>
        <p:spPr>
          <a:xfrm>
            <a:off x="7378621"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p:cNvSpPr>
            <a:spLocks noGrp="1"/>
          </p:cNvSpPr>
          <p:nvPr>
            <p:ph type="body" sz="quarter" idx="22"/>
          </p:nvPr>
        </p:nvSpPr>
        <p:spPr>
          <a:xfrm>
            <a:off x="9643428"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9"/>
          <p:cNvSpPr>
            <a:spLocks noGrp="1"/>
          </p:cNvSpPr>
          <p:nvPr>
            <p:ph type="body" sz="quarter" idx="23"/>
          </p:nvPr>
        </p:nvSpPr>
        <p:spPr>
          <a:xfrm>
            <a:off x="9643428"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90174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449771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p:cNvSpPr>
            <a:spLocks noGrp="1"/>
          </p:cNvSpPr>
          <p:nvPr>
            <p:ph type="title"/>
          </p:nvPr>
        </p:nvSpPr>
        <p:spPr>
          <a:xfrm>
            <a:off x="588264" y="2875002"/>
            <a:ext cx="4127692" cy="1107996"/>
          </a:xfrm>
        </p:spPr>
        <p:txBody>
          <a:bodyPr anchor="ctr"/>
          <a:lstStyle/>
          <a:p>
            <a:r>
              <a:rPr lang="en-US"/>
              <a:t>Click to edit Master title style</a:t>
            </a:r>
          </a:p>
        </p:txBody>
      </p:sp>
    </p:spTree>
    <p:extLst>
      <p:ext uri="{BB962C8B-B14F-4D97-AF65-F5344CB8AC3E}">
        <p14:creationId xmlns:p14="http://schemas.microsoft.com/office/powerpoint/2010/main" val="267963488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22503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2B31A233-04F1-43DE-A70A-A99F9C55798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588963"/>
            <a:ext cx="4158362" cy="253523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95109796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1D2BC004-81A3-40E0-859F-0861E21A911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54146826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084A69FB-3C6C-45B0-90ED-659A22F42EB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2979738"/>
            <a:ext cx="4163125" cy="3289300"/>
          </a:xfrm>
        </p:spPr>
        <p:txBody>
          <a:bodyPr/>
          <a:lstStyle>
            <a:lvl1pPr>
              <a:defRPr sz="2800"/>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95461439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FAF6620B-A427-43E5-89AF-5BE9F719F5E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93323163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F154BEBC-5F11-47F5-82E6-9EF9267CFA5D}"/>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2651657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F42F-C01D-459D-B971-5B05AA21D0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DAD3F0-863F-4BDB-B90E-E3B4DD897F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4A9B6F-67B6-4C44-9E10-B104435D0F36}"/>
              </a:ext>
            </a:extLst>
          </p:cNvPr>
          <p:cNvSpPr>
            <a:spLocks noGrp="1"/>
          </p:cNvSpPr>
          <p:nvPr>
            <p:ph type="dt" sz="half" idx="10"/>
          </p:nvPr>
        </p:nvSpPr>
        <p:spPr/>
        <p:txBody>
          <a:bodyPr/>
          <a:lstStyle/>
          <a:p>
            <a:fld id="{15AFA35D-41A6-40AC-98F2-40406F419FFB}" type="datetimeFigureOut">
              <a:rPr lang="en-US" smtClean="0"/>
              <a:t>7/20/2022</a:t>
            </a:fld>
            <a:endParaRPr lang="en-US"/>
          </a:p>
        </p:txBody>
      </p:sp>
      <p:sp>
        <p:nvSpPr>
          <p:cNvPr id="5" name="Footer Placeholder 4">
            <a:extLst>
              <a:ext uri="{FF2B5EF4-FFF2-40B4-BE49-F238E27FC236}">
                <a16:creationId xmlns:a16="http://schemas.microsoft.com/office/drawing/2014/main" id="{ED5A183F-3D1F-4E47-B9DC-797AF5D6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35D78-0F06-4E75-B654-72F8065A3C3D}"/>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8402141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34177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3D91D398-40CD-4D7F-BE4A-783558E59084}"/>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376878759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01272465-1B57-41B6-96AB-908CF903FDBD}"/>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tIns="1280160" rtlCol="0">
            <a:noAutofit/>
          </a:bodyPr>
          <a:lstStyle>
            <a:lvl1pPr marL="0" indent="0" algn="ctr">
              <a:buNone/>
              <a:defRPr lang="en-US" sz="14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33802386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20F5CDC0-E1BE-43CF-A6D6-6B11CD8CFC5B}"/>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tIns="1371600" rtlCol="0">
            <a:noAutofit/>
          </a:bodyPr>
          <a:lstStyle>
            <a:lvl1pPr marL="0" indent="0" algn="ctr">
              <a:buNone/>
              <a:defRPr lang="en-US" sz="14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153304665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TextBox 48">
            <a:extLst>
              <a:ext uri="{FF2B5EF4-FFF2-40B4-BE49-F238E27FC236}">
                <a16:creationId xmlns:a16="http://schemas.microsoft.com/office/drawing/2014/main" id="{C72725BE-A3B0-422F-BAB0-77721A1A2693}"/>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buNone/>
              <a:defRPr lang="en-US" sz="1000" b="1" dirty="0">
                <a:solidFill>
                  <a:srgbClr val="000000"/>
                </a:solidFill>
              </a:defRPr>
            </a:lvl1pPr>
          </a:lstStyle>
          <a:p>
            <a:pPr lvl="0"/>
            <a:r>
              <a:rPr lang="en-US" noProof="0"/>
              <a:t>Click icon to add picture</a:t>
            </a:r>
          </a:p>
        </p:txBody>
      </p:sp>
      <p:sp>
        <p:nvSpPr>
          <p:cNvPr id="13" name="Text Placeholder 3"/>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buNone/>
              <a:defRPr lang="en-US" sz="10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382909707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4" name="TextBox 48">
            <a:extLst>
              <a:ext uri="{FF2B5EF4-FFF2-40B4-BE49-F238E27FC236}">
                <a16:creationId xmlns:a16="http://schemas.microsoft.com/office/drawing/2014/main" id="{7DF3DDD1-C15E-46B1-A575-78D4BDAE56F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p:cNvSpPr>
            <a:spLocks noGrp="1"/>
          </p:cNvSpPr>
          <p:nvPr>
            <p:ph type="pic" sz="quarter" idx="14"/>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94062799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6" name="TextBox 48">
            <a:extLst>
              <a:ext uri="{FF2B5EF4-FFF2-40B4-BE49-F238E27FC236}">
                <a16:creationId xmlns:a16="http://schemas.microsoft.com/office/drawing/2014/main" id="{B1F851CB-F785-4676-A443-C1484D03562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p:cNvSpPr>
            <a:spLocks noGrp="1"/>
          </p:cNvSpPr>
          <p:nvPr>
            <p:ph type="pic" sz="quarter" idx="14"/>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p:cNvSpPr>
            <a:spLocks noGrp="1"/>
          </p:cNvSpPr>
          <p:nvPr>
            <p:ph type="pic" sz="quarter" idx="19"/>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285895059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7" name="TextBox 48">
            <a:extLst>
              <a:ext uri="{FF2B5EF4-FFF2-40B4-BE49-F238E27FC236}">
                <a16:creationId xmlns:a16="http://schemas.microsoft.com/office/drawing/2014/main" id="{25D3C3C4-9B8C-4E30-B67B-465A79E310A8}"/>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405279033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9" name="TextBox 48">
            <a:extLst>
              <a:ext uri="{FF2B5EF4-FFF2-40B4-BE49-F238E27FC236}">
                <a16:creationId xmlns:a16="http://schemas.microsoft.com/office/drawing/2014/main" id="{907D7DA1-177A-42F7-AF66-91ADA7690FA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47252394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11" name="TextBox 48">
            <a:extLst>
              <a:ext uri="{FF2B5EF4-FFF2-40B4-BE49-F238E27FC236}">
                <a16:creationId xmlns:a16="http://schemas.microsoft.com/office/drawing/2014/main" id="{8BC48AB6-711E-45FA-A51A-A5EA21B7A065}"/>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8" name="Text Placeholder 3"/>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p:cNvSpPr>
          <p:nvPr>
            <p:ph type="pic" sz="quarter" idx="19"/>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13034829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2" name="TextBox 48">
            <a:extLst>
              <a:ext uri="{FF2B5EF4-FFF2-40B4-BE49-F238E27FC236}">
                <a16:creationId xmlns:a16="http://schemas.microsoft.com/office/drawing/2014/main" id="{FA68A13A-5FB8-4445-B052-DCB59B2B6113}"/>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8" name="Text Placeholder 3"/>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p:cNvSpPr>
          <p:nvPr>
            <p:ph type="pic" sz="quarter" idx="19"/>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21" name="Text Placeholder 3"/>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p:cNvSpPr>
            <a:spLocks noGrp="1"/>
          </p:cNvSpPr>
          <p:nvPr>
            <p:ph type="pic" sz="quarter" idx="2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6515116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31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9" name="TextBox 48">
            <a:extLst>
              <a:ext uri="{FF2B5EF4-FFF2-40B4-BE49-F238E27FC236}">
                <a16:creationId xmlns:a16="http://schemas.microsoft.com/office/drawing/2014/main" id="{969D7CFB-4656-413F-B80B-D3C6A1DE2A2E}"/>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381997205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19" name="TextBox 48">
            <a:extLst>
              <a:ext uri="{FF2B5EF4-FFF2-40B4-BE49-F238E27FC236}">
                <a16:creationId xmlns:a16="http://schemas.microsoft.com/office/drawing/2014/main" id="{418AC2F3-3C14-44DE-A898-8895FD8B07BA}"/>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noChangeAspect="1"/>
          </p:cNvSpPr>
          <p:nvPr>
            <p:ph type="pic" sz="quarter" idx="2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165510369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1" name="TextBox 48">
            <a:extLst>
              <a:ext uri="{FF2B5EF4-FFF2-40B4-BE49-F238E27FC236}">
                <a16:creationId xmlns:a16="http://schemas.microsoft.com/office/drawing/2014/main" id="{3D4DFF06-24FA-4982-8E46-7DA10A977034}"/>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noChangeAspect="1"/>
          </p:cNvSpPr>
          <p:nvPr>
            <p:ph type="pic" sz="quarter" idx="2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noChangeAspect="1"/>
          </p:cNvSpPr>
          <p:nvPr>
            <p:ph type="pic" sz="quarter" idx="23"/>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20" name="Text Placeholder 3"/>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310839280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943D0900-410C-4AC4-A32B-A0B5FB53361F}"/>
              </a:ext>
            </a:extLst>
          </p:cNvPr>
          <p:cNvCxnSpPr>
            <a:cxnSpLocks/>
          </p:cNvCxnSpPr>
          <p:nvPr userDrawn="1"/>
        </p:nvCxnSpPr>
        <p:spPr>
          <a:xfrm>
            <a:off x="585788" y="2019300"/>
            <a:ext cx="318135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9">
            <a:extLst>
              <a:ext uri="{FF2B5EF4-FFF2-40B4-BE49-F238E27FC236}">
                <a16:creationId xmlns:a16="http://schemas.microsoft.com/office/drawing/2014/main" id="{A333B9DF-7522-4234-936D-3BDC7FF8B34F}"/>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cxnSp>
        <p:nvCxnSpPr>
          <p:cNvPr id="6" name="Straight Connector 5" descr="&quot;&quot;">
            <a:extLst>
              <a:ext uri="{FF2B5EF4-FFF2-40B4-BE49-F238E27FC236}">
                <a16:creationId xmlns:a16="http://schemas.microsoft.com/office/drawing/2014/main" id="{41F6D4D0-9C88-4FB2-9C64-87EB962B9E88}"/>
              </a:ext>
            </a:extLst>
          </p:cNvPr>
          <p:cNvCxnSpPr>
            <a:cxnSpLocks/>
          </p:cNvCxnSpPr>
          <p:nvPr userDrawn="1"/>
        </p:nvCxnSpPr>
        <p:spPr>
          <a:xfrm>
            <a:off x="4354513" y="2019300"/>
            <a:ext cx="725487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5216" y="2309812"/>
            <a:ext cx="3182027" cy="3959225"/>
          </a:xfrm>
        </p:spPr>
        <p:txBody>
          <a:bodyPr/>
          <a:lstStyle>
            <a:lvl1pPr>
              <a:defRPr>
                <a:solidFill>
                  <a:schemeClr val="tx1"/>
                </a:solidFill>
              </a:defRPr>
            </a:lvl1pPr>
          </a:lstStyle>
          <a:p>
            <a:r>
              <a:rPr lang="en-US"/>
              <a:t>Click to edit Master title style</a:t>
            </a:r>
          </a:p>
        </p:txBody>
      </p:sp>
      <p:sp>
        <p:nvSpPr>
          <p:cNvPr id="7" name="Text Placeholder 2"/>
          <p:cNvSpPr>
            <a:spLocks noGrp="1"/>
          </p:cNvSpPr>
          <p:nvPr>
            <p:ph type="body" sz="quarter" idx="11"/>
          </p:nvPr>
        </p:nvSpPr>
        <p:spPr>
          <a:xfrm>
            <a:off x="4356100" y="2309812"/>
            <a:ext cx="7253288" cy="3959223"/>
          </a:xfrm>
        </p:spPr>
        <p:txBody>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76420500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44A861FB-EF25-4176-992D-DA8A31418E86}"/>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9">
            <a:extLst>
              <a:ext uri="{FF2B5EF4-FFF2-40B4-BE49-F238E27FC236}">
                <a16:creationId xmlns:a16="http://schemas.microsoft.com/office/drawing/2014/main" id="{0619B456-F499-450F-A07C-7AD6C945C7DB}"/>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3182027" cy="5683250"/>
          </a:xfrm>
        </p:spPr>
        <p:txBody>
          <a:bodyPr anchor="ctr"/>
          <a:lstStyle>
            <a:lvl1pPr>
              <a:defRPr/>
            </a:lvl1pPr>
          </a:lstStyle>
          <a:p>
            <a:r>
              <a:rPr lang="en-US"/>
              <a:t>Click to edit Master title style</a:t>
            </a:r>
          </a:p>
        </p:txBody>
      </p:sp>
      <p:sp>
        <p:nvSpPr>
          <p:cNvPr id="3" name="Text Placeholder 2"/>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534292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Pr>
        <a:solidFill>
          <a:schemeClr val="bg2"/>
        </a:solidFill>
        <a:effectLst/>
      </p:bgPr>
    </p:bg>
    <p:spTree>
      <p:nvGrpSpPr>
        <p:cNvPr id="1" name=""/>
        <p:cNvGrpSpPr/>
        <p:nvPr/>
      </p:nvGrpSpPr>
      <p:grpSpPr>
        <a:xfrm>
          <a:off x="0" y="0"/>
          <a:ext cx="0" cy="0"/>
          <a:chOff x="0" y="0"/>
          <a:chExt cx="0" cy="0"/>
        </a:xfrm>
      </p:grpSpPr>
      <p:sp>
        <p:nvSpPr>
          <p:cNvPr id="4" name="Rectangle 3" descr="&quot;&quot;">
            <a:extLst>
              <a:ext uri="{FF2B5EF4-FFF2-40B4-BE49-F238E27FC236}">
                <a16:creationId xmlns:a16="http://schemas.microsoft.com/office/drawing/2014/main" id="{53C159DC-E71A-473B-BB36-548E6D9E0539}"/>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8" name="Text Placeholder 14"/>
          <p:cNvSpPr>
            <a:spLocks noGrp="1"/>
          </p:cNvSpPr>
          <p:nvPr>
            <p:ph type="body" sz="quarter" idx="13"/>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lIns="585216" tIns="91440" bIns="91440" rtlCol="0"/>
          <a:lstStyle>
            <a:lvl1pPr marL="0" indent="0">
              <a:buNone/>
              <a:defRPr lang="en-US" sz="1999" dirty="0">
                <a:solidFill>
                  <a:srgbClr val="FFFFFF"/>
                </a:solidFill>
                <a:latin typeface="+mj-lt"/>
              </a:defRPr>
            </a:lvl1pPr>
          </a:lstStyle>
          <a:p>
            <a:pPr lvl="0"/>
            <a:r>
              <a:rPr lang="en-US"/>
              <a:t>Click to edit Master text styles</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26351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BD171B14-4697-46A0-8B24-93456C803CB3}"/>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p:txBody>
          <a:bodyPr anchor="ctr"/>
          <a:lstStyle/>
          <a:p>
            <a:r>
              <a:rPr lang="en-US"/>
              <a:t>Click to edit Master title style</a:t>
            </a:r>
          </a:p>
        </p:txBody>
      </p:sp>
      <p:sp>
        <p:nvSpPr>
          <p:cNvPr id="8" name="Text Placeholder 14"/>
          <p:cNvSpPr>
            <a:spLocks noGrp="1"/>
          </p:cNvSpPr>
          <p:nvPr>
            <p:ph type="body" sz="quarter" idx="13"/>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8873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EF316ABA-AF8F-429A-81A2-3E38F0083254}"/>
              </a:ext>
            </a:extLst>
          </p:cNvPr>
          <p:cNvSpPr/>
          <p:nvPr userDrawn="1"/>
        </p:nvSpPr>
        <p:spPr bwMode="auto">
          <a:xfrm>
            <a:off x="0" y="2827338"/>
            <a:ext cx="12192000" cy="40306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p:cNvSpPr>
            <a:spLocks noGrp="1"/>
          </p:cNvSpPr>
          <p:nvPr>
            <p:ph type="body" sz="quarter" idx="10"/>
          </p:nvPr>
        </p:nvSpPr>
        <p:spPr>
          <a:xfrm>
            <a:off x="586390" y="1230681"/>
            <a:ext cx="11018520" cy="369332"/>
          </a:xfrm>
        </p:spPr>
        <p:txBody>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
        <p:nvSpPr>
          <p:cNvPr id="17" name="Text Placeholder 14"/>
          <p:cNvSpPr>
            <a:spLocks noGrp="1"/>
          </p:cNvSpPr>
          <p:nvPr>
            <p:ph type="body" sz="quarter" idx="13"/>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761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C34971AA-59F8-49A4-8303-1402317229E8}"/>
              </a:ext>
            </a:extLst>
          </p:cNvPr>
          <p:cNvSpPr/>
          <p:nvPr userDrawn="1"/>
        </p:nvSpPr>
        <p:spPr bwMode="auto">
          <a:xfrm>
            <a:off x="0" y="0"/>
            <a:ext cx="12192000" cy="40306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3" name="Title 2"/>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p:cNvSpPr>
            <a:spLocks noGrp="1"/>
          </p:cNvSpPr>
          <p:nvPr>
            <p:ph type="body" sz="quarter" idx="13"/>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19" name="Text Placeholder 3"/>
          <p:cNvSpPr>
            <a:spLocks noGrp="1"/>
          </p:cNvSpPr>
          <p:nvPr>
            <p:ph type="body" sz="quarter" idx="10"/>
          </p:nvPr>
        </p:nvSpPr>
        <p:spPr>
          <a:xfrm>
            <a:off x="591152" y="4996505"/>
            <a:ext cx="11018520" cy="369332"/>
          </a:xfrm>
        </p:spPr>
        <p:txBody>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Tree>
    <p:extLst>
      <p:ext uri="{BB962C8B-B14F-4D97-AF65-F5344CB8AC3E}">
        <p14:creationId xmlns:p14="http://schemas.microsoft.com/office/powerpoint/2010/main" val="3657815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6AF0958D-CE20-4E4A-9EF4-B893DCE4F951}"/>
              </a:ext>
            </a:extLst>
          </p:cNvPr>
          <p:cNvSpPr/>
          <p:nvPr userDrawn="1"/>
        </p:nvSpPr>
        <p:spPr bwMode="auto">
          <a:xfrm>
            <a:off x="5205413" y="0"/>
            <a:ext cx="6986587"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88263" y="457200"/>
            <a:ext cx="4040887" cy="492443"/>
          </a:xfrm>
        </p:spPr>
        <p:txBody>
          <a:bodyPr/>
          <a:lstStyle>
            <a:lvl1pPr>
              <a:defRPr sz="3200">
                <a:solidFill>
                  <a:schemeClr val="tx1"/>
                </a:solidFill>
              </a:defRPr>
            </a:lvl1pPr>
          </a:lstStyle>
          <a:p>
            <a:r>
              <a:rPr lang="en-US"/>
              <a:t>Click to edit Master title style</a:t>
            </a:r>
          </a:p>
        </p:txBody>
      </p:sp>
      <p:sp>
        <p:nvSpPr>
          <p:cNvPr id="12" name="Text Placeholder 3"/>
          <p:cNvSpPr>
            <a:spLocks noGrp="1"/>
          </p:cNvSpPr>
          <p:nvPr>
            <p:ph type="body" sz="quarter" idx="10"/>
          </p:nvPr>
        </p:nvSpPr>
        <p:spPr>
          <a:xfrm>
            <a:off x="588965" y="1338139"/>
            <a:ext cx="4040185" cy="369332"/>
          </a:xfrm>
        </p:spPr>
        <p:txBody>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
        <p:nvSpPr>
          <p:cNvPr id="19" name="Text Placeholder 14"/>
          <p:cNvSpPr>
            <a:spLocks noGrp="1"/>
          </p:cNvSpPr>
          <p:nvPr>
            <p:ph type="body" sz="quarter" idx="13"/>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2898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16125859"/>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B5AF82CA-0BFF-4C39-B730-7452CB4F2A5E}"/>
              </a:ext>
            </a:extLst>
          </p:cNvPr>
          <p:cNvSpPr/>
          <p:nvPr userDrawn="1"/>
        </p:nvSpPr>
        <p:spPr bwMode="auto">
          <a:xfrm>
            <a:off x="0" y="0"/>
            <a:ext cx="6986588"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a:xfrm>
            <a:off x="7575549" y="457200"/>
            <a:ext cx="4031233" cy="492443"/>
          </a:xfrm>
        </p:spPr>
        <p:txBody>
          <a:bodyPr/>
          <a:lstStyle>
            <a:lvl1pPr>
              <a:defRPr sz="3200">
                <a:solidFill>
                  <a:schemeClr val="tx1"/>
                </a:solidFill>
              </a:defRPr>
            </a:lvl1pPr>
          </a:lstStyle>
          <a:p>
            <a:r>
              <a:rPr lang="en-US"/>
              <a:t>Click to edit Master title style</a:t>
            </a:r>
          </a:p>
        </p:txBody>
      </p:sp>
      <p:sp>
        <p:nvSpPr>
          <p:cNvPr id="19" name="Text Placeholder 14"/>
          <p:cNvSpPr>
            <a:spLocks noGrp="1"/>
          </p:cNvSpPr>
          <p:nvPr>
            <p:ph type="body" sz="quarter" idx="13"/>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12" name="Text Placeholder 3"/>
          <p:cNvSpPr>
            <a:spLocks noGrp="1"/>
          </p:cNvSpPr>
          <p:nvPr>
            <p:ph type="body" sz="quarter" idx="10"/>
          </p:nvPr>
        </p:nvSpPr>
        <p:spPr>
          <a:xfrm>
            <a:off x="7575550" y="1336675"/>
            <a:ext cx="4033838" cy="369332"/>
          </a:xfrm>
        </p:spPr>
        <p:txBody>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Tree>
    <p:extLst>
      <p:ext uri="{BB962C8B-B14F-4D97-AF65-F5344CB8AC3E}">
        <p14:creationId xmlns:p14="http://schemas.microsoft.com/office/powerpoint/2010/main" val="611206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356157413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367536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8192395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420194"/>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628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a:extLst>
              <a:ext uri="{FF2B5EF4-FFF2-40B4-BE49-F238E27FC236}">
                <a16:creationId xmlns:a16="http://schemas.microsoft.com/office/drawing/2014/main" id="{6F36F2B3-3F54-4367-BA7A-7DAE315D094F}"/>
              </a:ext>
            </a:extLst>
          </p:cNvPr>
          <p:cNvSpPr txBox="1">
            <a:spLocks noChangeArrowheads="1"/>
          </p:cNvSpPr>
          <p:nvPr userDrawn="1"/>
        </p:nvSpPr>
        <p:spPr bwMode="blackWhite">
          <a:xfrm>
            <a:off x="584200" y="6161088"/>
            <a:ext cx="448151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defTabSz="931863">
              <a:defRPr sz="1700">
                <a:solidFill>
                  <a:schemeClr val="tx1"/>
                </a:solidFill>
                <a:latin typeface="Segoe UI" panose="020B0502040204020203" pitchFamily="34" charset="0"/>
              </a:defRPr>
            </a:lvl1pPr>
            <a:lvl2pPr marL="742950" indent="-285750" defTabSz="931863">
              <a:defRPr sz="1700">
                <a:solidFill>
                  <a:schemeClr val="tx1"/>
                </a:solidFill>
                <a:latin typeface="Segoe UI" panose="020B0502040204020203" pitchFamily="34" charset="0"/>
              </a:defRPr>
            </a:lvl2pPr>
            <a:lvl3pPr marL="1143000" indent="-228600" defTabSz="931863">
              <a:defRPr sz="1700">
                <a:solidFill>
                  <a:schemeClr val="tx1"/>
                </a:solidFill>
                <a:latin typeface="Segoe UI" panose="020B0502040204020203" pitchFamily="34" charset="0"/>
              </a:defRPr>
            </a:lvl3pPr>
            <a:lvl4pPr marL="1600200" indent="-228600" defTabSz="931863">
              <a:defRPr sz="1700">
                <a:solidFill>
                  <a:schemeClr val="tx1"/>
                </a:solidFill>
                <a:latin typeface="Segoe UI" panose="020B0502040204020203" pitchFamily="34" charset="0"/>
              </a:defRPr>
            </a:lvl4pPr>
            <a:lvl5pPr marL="2057400" indent="-228600" defTabSz="931863">
              <a:defRPr sz="1700">
                <a:solidFill>
                  <a:schemeClr val="tx1"/>
                </a:solidFill>
                <a:latin typeface="Segoe UI" panose="020B0502040204020203" pitchFamily="34" charset="0"/>
              </a:defRPr>
            </a:lvl5pPr>
            <a:lvl6pPr marL="2514600" indent="-228600" defTabSz="931863" fontAlgn="base">
              <a:spcBef>
                <a:spcPct val="0"/>
              </a:spcBef>
              <a:spcAft>
                <a:spcPct val="0"/>
              </a:spcAft>
              <a:defRPr sz="1700">
                <a:solidFill>
                  <a:schemeClr val="tx1"/>
                </a:solidFill>
                <a:latin typeface="Segoe UI" panose="020B0502040204020203" pitchFamily="34" charset="0"/>
              </a:defRPr>
            </a:lvl6pPr>
            <a:lvl7pPr marL="2971800" indent="-228600" defTabSz="931863" fontAlgn="base">
              <a:spcBef>
                <a:spcPct val="0"/>
              </a:spcBef>
              <a:spcAft>
                <a:spcPct val="0"/>
              </a:spcAft>
              <a:defRPr sz="1700">
                <a:solidFill>
                  <a:schemeClr val="tx1"/>
                </a:solidFill>
                <a:latin typeface="Segoe UI" panose="020B0502040204020203" pitchFamily="34" charset="0"/>
              </a:defRPr>
            </a:lvl7pPr>
            <a:lvl8pPr marL="3429000" indent="-228600" defTabSz="931863" fontAlgn="base">
              <a:spcBef>
                <a:spcPct val="0"/>
              </a:spcBef>
              <a:spcAft>
                <a:spcPct val="0"/>
              </a:spcAft>
              <a:defRPr sz="1700">
                <a:solidFill>
                  <a:schemeClr val="tx1"/>
                </a:solidFill>
                <a:latin typeface="Segoe UI" panose="020B0502040204020203" pitchFamily="34" charset="0"/>
              </a:defRPr>
            </a:lvl8pPr>
            <a:lvl9pPr marL="3886200" indent="-228600" defTabSz="931863" fontAlgn="base">
              <a:spcBef>
                <a:spcPct val="0"/>
              </a:spcBef>
              <a:spcAft>
                <a:spcPct val="0"/>
              </a:spcAft>
              <a:defRPr sz="1700">
                <a:solidFill>
                  <a:schemeClr val="tx1"/>
                </a:solidFill>
                <a:latin typeface="Segoe UI" panose="020B0502040204020203" pitchFamily="34" charset="0"/>
              </a:defRPr>
            </a:lvl9pPr>
          </a:lstStyle>
          <a:p>
            <a:r>
              <a:rPr lang="en-US" altLang="en-US" sz="700">
                <a:cs typeface="Segoe UI" panose="020B0502040204020203"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F2915C49-612C-4D19-9221-B23E61EFB026}"/>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140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0" y="1436688"/>
            <a:ext cx="11018838" cy="2215991"/>
          </a:xfrm>
        </p:spPr>
        <p:txBody>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1" y="6269038"/>
            <a:ext cx="12192001"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151320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A8753-9D15-402C-81ED-1E603F90F902}"/>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F398716A-31D4-49A4-B1FC-88D8DC6CD026}" type="datetimeFigureOut">
              <a:rPr lang="en-US"/>
              <a:pPr>
                <a:defRPr/>
              </a:pPr>
              <a:t>7/20/2022</a:t>
            </a:fld>
            <a:endParaRPr lang="en-US"/>
          </a:p>
        </p:txBody>
      </p:sp>
      <p:sp>
        <p:nvSpPr>
          <p:cNvPr id="5" name="Footer Placeholder 4">
            <a:extLst>
              <a:ext uri="{FF2B5EF4-FFF2-40B4-BE49-F238E27FC236}">
                <a16:creationId xmlns:a16="http://schemas.microsoft.com/office/drawing/2014/main" id="{306D5013-58B0-49DA-AAE3-2CCDBA6EE0F4}"/>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en-US"/>
          </a:p>
        </p:txBody>
      </p:sp>
      <p:sp>
        <p:nvSpPr>
          <p:cNvPr id="6" name="Slide Number Placeholder 5">
            <a:extLst>
              <a:ext uri="{FF2B5EF4-FFF2-40B4-BE49-F238E27FC236}">
                <a16:creationId xmlns:a16="http://schemas.microsoft.com/office/drawing/2014/main" id="{434F132E-1562-4CAA-B7B4-6434A24564E7}"/>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AE940412-8804-4DE2-B6E8-5DC9F644103F}" type="slidenum">
              <a:rPr lang="en-US"/>
              <a:pPr>
                <a:defRPr/>
              </a:pPr>
              <a:t>‹#›</a:t>
            </a:fld>
            <a:endParaRPr lang="en-US"/>
          </a:p>
        </p:txBody>
      </p:sp>
    </p:spTree>
    <p:extLst>
      <p:ext uri="{BB962C8B-B14F-4D97-AF65-F5344CB8AC3E}">
        <p14:creationId xmlns:p14="http://schemas.microsoft.com/office/powerpoint/2010/main" val="302598742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8C06E-A6D0-4A99-A8EF-76D9D156F598}"/>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dirty="0">
                <a:latin typeface="+mn-lt"/>
              </a:defRPr>
            </a:lvl1pPr>
          </a:lstStyle>
          <a:p>
            <a:pPr>
              <a:defRPr/>
            </a:pPr>
            <a:fld id="{1AE80718-CE46-4500-AD36-F5AE40A8AB85}" type="datetimeFigureOut">
              <a:rPr lang="en-US"/>
              <a:pPr>
                <a:defRPr/>
              </a:pPr>
              <a:t>7/20/2022</a:t>
            </a:fld>
            <a:endParaRPr lang="en-US"/>
          </a:p>
        </p:txBody>
      </p:sp>
      <p:sp>
        <p:nvSpPr>
          <p:cNvPr id="5" name="Footer Placeholder 4">
            <a:extLst>
              <a:ext uri="{FF2B5EF4-FFF2-40B4-BE49-F238E27FC236}">
                <a16:creationId xmlns:a16="http://schemas.microsoft.com/office/drawing/2014/main" id="{8CD3CA91-8BC6-412C-B30A-CCEF39ABC131}"/>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en-US"/>
          </a:p>
        </p:txBody>
      </p:sp>
      <p:sp>
        <p:nvSpPr>
          <p:cNvPr id="6" name="Slide Number Placeholder 5">
            <a:extLst>
              <a:ext uri="{FF2B5EF4-FFF2-40B4-BE49-F238E27FC236}">
                <a16:creationId xmlns:a16="http://schemas.microsoft.com/office/drawing/2014/main" id="{8E63104E-69ED-48F2-8BF8-2801E24C7796}"/>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dirty="0">
                <a:latin typeface="+mn-lt"/>
              </a:defRPr>
            </a:lvl1pPr>
          </a:lstStyle>
          <a:p>
            <a:pPr>
              <a:defRPr/>
            </a:pPr>
            <a:fld id="{BD9E122B-9065-45B1-A746-7D4C20D7B86C}" type="slidenum">
              <a:rPr lang="en-US"/>
              <a:pPr>
                <a:defRPr/>
              </a:pPr>
              <a:t>‹#›</a:t>
            </a:fld>
            <a:endParaRPr lang="en-US"/>
          </a:p>
        </p:txBody>
      </p:sp>
    </p:spTree>
    <p:extLst>
      <p:ext uri="{BB962C8B-B14F-4D97-AF65-F5344CB8AC3E}">
        <p14:creationId xmlns:p14="http://schemas.microsoft.com/office/powerpoint/2010/main" val="3983938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391954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End Slide Black Bkg">
    <p:bg>
      <p:bgPr>
        <a:solidFill>
          <a:schemeClr val="bg1"/>
        </a:solid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784E0A7A-2DBA-4019-B42D-73A1B68DC06A}"/>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5715040"/>
            <a:ext cx="9144000" cy="553998"/>
          </a:xfrm>
          <a:noFill/>
        </p:spPr>
        <p:txBody>
          <a:bodyPr anchor="b" anchorCtr="0"/>
          <a:lstStyle>
            <a:lvl1pPr>
              <a:defRPr sz="3600" spc="-50" baseline="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042402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B4074B-2C8B-4BB7-AB37-051F33535ED5}"/>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12D7947B-64EC-4CDB-9F7F-87344A37FFA2}" type="datetimeFigureOut">
              <a:rPr lang="zh-CN" altLang="en-US"/>
              <a:pPr>
                <a:defRPr/>
              </a:pPr>
              <a:t>2022/7/20</a:t>
            </a:fld>
            <a:endParaRPr lang="zh-CN" altLang="en-US"/>
          </a:p>
        </p:txBody>
      </p:sp>
      <p:sp>
        <p:nvSpPr>
          <p:cNvPr id="5" name="Footer Placeholder 4">
            <a:extLst>
              <a:ext uri="{FF2B5EF4-FFF2-40B4-BE49-F238E27FC236}">
                <a16:creationId xmlns:a16="http://schemas.microsoft.com/office/drawing/2014/main" id="{1FEB6412-A7CB-40E3-971A-0F3275FF9F19}"/>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zh-CN" altLang="en-US"/>
          </a:p>
        </p:txBody>
      </p:sp>
      <p:sp>
        <p:nvSpPr>
          <p:cNvPr id="6" name="Slide Number Placeholder 5">
            <a:extLst>
              <a:ext uri="{FF2B5EF4-FFF2-40B4-BE49-F238E27FC236}">
                <a16:creationId xmlns:a16="http://schemas.microsoft.com/office/drawing/2014/main" id="{5A935A4F-E049-4958-9F31-8C0CD75AA72D}"/>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9541952C-3A73-439C-AF54-C7E40F5864F8}" type="slidenum">
              <a:rPr lang="zh-CN" altLang="en-US"/>
              <a:pPr>
                <a:defRPr/>
              </a:pPr>
              <a:t>‹#›</a:t>
            </a:fld>
            <a:endParaRPr lang="zh-CN" altLang="en-US"/>
          </a:p>
        </p:txBody>
      </p:sp>
    </p:spTree>
    <p:extLst>
      <p:ext uri="{BB962C8B-B14F-4D97-AF65-F5344CB8AC3E}">
        <p14:creationId xmlns:p14="http://schemas.microsoft.com/office/powerpoint/2010/main" val="340205455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Slide Left Title Black Bkg">
    <p:bg>
      <p:bgPr>
        <a:solidFill>
          <a:schemeClr val="bg1"/>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086D8992-E12C-48A4-9591-5D22D2854A3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2425780"/>
            <a:ext cx="5511800" cy="1107996"/>
          </a:xfrm>
          <a:noFill/>
        </p:spPr>
        <p:txBody>
          <a:bodyPr tIns="0" anchor="b" anchorCtr="0">
            <a:spAutoFit/>
          </a:bodyPr>
          <a:lstStyle>
            <a:lvl1pPr>
              <a:defRPr sz="3600" spc="-50" baseline="0">
                <a:solidFill>
                  <a:schemeClr val="tx1"/>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5511800" cy="338554"/>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78056807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682375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17528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139337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7242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214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4176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467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049107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34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9181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01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778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26713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0228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3815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extLst>
                <a:ext uri="{28A0092B-C50C-407E-A947-70E740481C1C}">
                  <a14:useLocalDpi xmlns:a14="http://schemas.microsoft.com/office/drawing/2010/main"/>
                </a:ext>
              </a:extLst>
            </a:blip>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064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77110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extLst>
                <a:ext uri="{28A0092B-C50C-407E-A947-70E740481C1C}">
                  <a14:useLocalDpi xmlns:a14="http://schemas.microsoft.com/office/drawing/2010/main"/>
                </a:ext>
              </a:extLst>
            </a:blip>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97186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04033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645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538212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48506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73523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86764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44608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42610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25904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556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349106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389952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18909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397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8406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62824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0239504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8940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01978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55795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0146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1962175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7622752"/>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0315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901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979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50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121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74864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736756"/>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Polls slide">
    <p:bg>
      <p:bgPr>
        <a:solidFill>
          <a:srgbClr val="233A5E"/>
        </a:solidFill>
        <a:effectLst/>
      </p:bgPr>
    </p:bg>
    <p:spTree>
      <p:nvGrpSpPr>
        <p:cNvPr id="1" name=""/>
        <p:cNvGrpSpPr/>
        <p:nvPr/>
      </p:nvGrpSpPr>
      <p:grpSpPr>
        <a:xfrm>
          <a:off x="0" y="0"/>
          <a:ext cx="0" cy="0"/>
          <a:chOff x="0" y="0"/>
          <a:chExt cx="0" cy="0"/>
        </a:xfrm>
      </p:grpSpPr>
      <p:pic>
        <p:nvPicPr>
          <p:cNvPr id="13" name="MS logo white - EMF" descr="Microsoft logo white text version">
            <a:extLst>
              <a:ext uri="{FF2B5EF4-FFF2-40B4-BE49-F238E27FC236}">
                <a16:creationId xmlns:a16="http://schemas.microsoft.com/office/drawing/2014/main" id="{270767FA-4086-49D2-BC2D-981906FE87A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4" name="Text Placeholder 3">
            <a:extLst>
              <a:ext uri="{FF2B5EF4-FFF2-40B4-BE49-F238E27FC236}">
                <a16:creationId xmlns:a16="http://schemas.microsoft.com/office/drawing/2014/main" id="{B8573548-5975-4438-8D0D-96F233244256}"/>
              </a:ext>
            </a:extLst>
          </p:cNvPr>
          <p:cNvSpPr>
            <a:spLocks noGrp="1"/>
          </p:cNvSpPr>
          <p:nvPr>
            <p:ph type="body" sz="quarter" idx="10" hasCustomPrompt="1"/>
          </p:nvPr>
        </p:nvSpPr>
        <p:spPr>
          <a:xfrm>
            <a:off x="1186684" y="2696120"/>
            <a:ext cx="8528050" cy="1401763"/>
          </a:xfrm>
        </p:spPr>
        <p:txBody>
          <a:bodyPr>
            <a:normAutofit/>
          </a:bodyPr>
          <a:lstStyle>
            <a:lvl1pPr>
              <a:defRPr sz="3200">
                <a:solidFill>
                  <a:schemeClr val="bg1"/>
                </a:solidFill>
              </a:defRPr>
            </a:lvl1pPr>
            <a:lvl2pPr>
              <a:defRPr>
                <a:solidFill>
                  <a:schemeClr val="bg1"/>
                </a:solidFill>
              </a:defRPr>
            </a:lvl2pPr>
            <a:lvl5pPr>
              <a:defRPr/>
            </a:lvl5pPr>
          </a:lstStyle>
          <a:p>
            <a:pPr lvl="0"/>
            <a:r>
              <a:rPr lang="en-US"/>
              <a:t>Your poll question here</a:t>
            </a:r>
          </a:p>
        </p:txBody>
      </p:sp>
      <p:pic>
        <p:nvPicPr>
          <p:cNvPr id="12" name="Picture 14" descr="Brand New: New Logo and Identity for Slido by GoBigname">
            <a:extLst>
              <a:ext uri="{FF2B5EF4-FFF2-40B4-BE49-F238E27FC236}">
                <a16:creationId xmlns:a16="http://schemas.microsoft.com/office/drawing/2014/main" id="{84558F7A-C1A6-456D-95BE-31B0EFB07B2D}"/>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r="49338"/>
          <a:stretch/>
        </p:blipFill>
        <p:spPr bwMode="auto">
          <a:xfrm>
            <a:off x="10624530" y="5483762"/>
            <a:ext cx="1378698" cy="113211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C5EE6C7C-F6A9-4D6B-86B5-1D30A7EB7308}"/>
              </a:ext>
            </a:extLst>
          </p:cNvPr>
          <p:cNvSpPr txBox="1">
            <a:spLocks/>
          </p:cNvSpPr>
          <p:nvPr userDrawn="1"/>
        </p:nvSpPr>
        <p:spPr>
          <a:xfrm>
            <a:off x="8274328" y="6156804"/>
            <a:ext cx="9144000" cy="33850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243A5E"/>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accent3"/>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rgbClr val="243A5E"/>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243A5E"/>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spc="-49">
                <a:solidFill>
                  <a:srgbClr val="FFFFFF"/>
                </a:solidFill>
                <a:latin typeface="Segoe UI"/>
              </a:rPr>
              <a:t>Polls tab in </a:t>
            </a:r>
            <a:r>
              <a:rPr lang="en-US" sz="2353" spc="-49" err="1">
                <a:solidFill>
                  <a:srgbClr val="FFFFFF"/>
                </a:solidFill>
                <a:latin typeface="Segoe UI"/>
              </a:rPr>
              <a:t>slido</a:t>
            </a:r>
            <a:endParaRPr lang="en-US" sz="2353" spc="-49">
              <a:solidFill>
                <a:srgbClr val="FFFFFF"/>
              </a:solidFill>
              <a:latin typeface="Segoe UI"/>
            </a:endParaRPr>
          </a:p>
        </p:txBody>
      </p:sp>
      <p:sp>
        <p:nvSpPr>
          <p:cNvPr id="6" name="TextBox 5">
            <a:extLst>
              <a:ext uri="{FF2B5EF4-FFF2-40B4-BE49-F238E27FC236}">
                <a16:creationId xmlns:a16="http://schemas.microsoft.com/office/drawing/2014/main" id="{D75F4691-2368-4987-9E7A-8717DE159E7E}"/>
              </a:ext>
            </a:extLst>
          </p:cNvPr>
          <p:cNvSpPr txBox="1"/>
          <p:nvPr userDrawn="1"/>
        </p:nvSpPr>
        <p:spPr>
          <a:xfrm>
            <a:off x="503644" y="1705962"/>
            <a:ext cx="1023037" cy="769441"/>
          </a:xfrm>
          <a:prstGeom prst="rect">
            <a:avLst/>
          </a:prstGeom>
          <a:noFill/>
        </p:spPr>
        <p:txBody>
          <a:bodyPr wrap="none" rtlCol="0">
            <a:spAutoFit/>
          </a:bodyPr>
          <a:lstStyle/>
          <a:p>
            <a:r>
              <a:rPr lang="en-US" sz="4400" b="0">
                <a:solidFill>
                  <a:schemeClr val="bg1"/>
                </a:solidFill>
                <a:latin typeface="+mj-lt"/>
                <a:cs typeface="Segoe UI"/>
              </a:rPr>
              <a:t>poll</a:t>
            </a:r>
            <a:endParaRPr lang="en-US" sz="4400"/>
          </a:p>
        </p:txBody>
      </p:sp>
    </p:spTree>
    <p:custDataLst>
      <p:tags r:id="rId1"/>
    </p:custDataLst>
    <p:extLst>
      <p:ext uri="{BB962C8B-B14F-4D97-AF65-F5344CB8AC3E}">
        <p14:creationId xmlns:p14="http://schemas.microsoft.com/office/powerpoint/2010/main" val="19613725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9410-728A-4144-9CC0-3A36122D0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E0765-4D2F-4E3E-9F96-872E396CC3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0A106-C1FC-480F-81BF-D7EB7305A600}"/>
              </a:ext>
            </a:extLst>
          </p:cNvPr>
          <p:cNvSpPr>
            <a:spLocks noGrp="1"/>
          </p:cNvSpPr>
          <p:nvPr>
            <p:ph type="dt" sz="half" idx="10"/>
          </p:nvPr>
        </p:nvSpPr>
        <p:spPr/>
        <p:txBody>
          <a:bodyPr/>
          <a:lstStyle/>
          <a:p>
            <a:fld id="{82D6D084-A5F7-4357-A88F-11872FA3273D}" type="datetimeFigureOut">
              <a:rPr lang="en-US" smtClean="0"/>
              <a:t>7/20/2022</a:t>
            </a:fld>
            <a:endParaRPr lang="en-US"/>
          </a:p>
        </p:txBody>
      </p:sp>
      <p:sp>
        <p:nvSpPr>
          <p:cNvPr id="5" name="Footer Placeholder 4">
            <a:extLst>
              <a:ext uri="{FF2B5EF4-FFF2-40B4-BE49-F238E27FC236}">
                <a16:creationId xmlns:a16="http://schemas.microsoft.com/office/drawing/2014/main" id="{2D0543BE-8B19-45D8-877D-B123E65D6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C7AA-2CDD-4F75-9E36-64E8DCAB2BF1}"/>
              </a:ext>
            </a:extLst>
          </p:cNvPr>
          <p:cNvSpPr>
            <a:spLocks noGrp="1"/>
          </p:cNvSpPr>
          <p:nvPr>
            <p:ph type="sldNum" sz="quarter" idx="12"/>
          </p:nvPr>
        </p:nvSpPr>
        <p:spPr/>
        <p:txBody>
          <a:bodyPr/>
          <a:lstStyle/>
          <a:p>
            <a:fld id="{62F1C3C4-2F3B-4AA5-B558-48602727F091}" type="slidenum">
              <a:rPr lang="en-US" smtClean="0"/>
              <a:t>‹#›</a:t>
            </a:fld>
            <a:endParaRPr lang="en-US"/>
          </a:p>
        </p:txBody>
      </p:sp>
    </p:spTree>
    <p:extLst>
      <p:ext uri="{BB962C8B-B14F-4D97-AF65-F5344CB8AC3E}">
        <p14:creationId xmlns:p14="http://schemas.microsoft.com/office/powerpoint/2010/main" val="310519434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Ideas slide">
    <p:bg>
      <p:bgPr>
        <a:solidFill>
          <a:srgbClr val="233A5E"/>
        </a:solidFill>
        <a:effectLst/>
      </p:bgPr>
    </p:bg>
    <p:spTree>
      <p:nvGrpSpPr>
        <p:cNvPr id="1" name=""/>
        <p:cNvGrpSpPr/>
        <p:nvPr/>
      </p:nvGrpSpPr>
      <p:grpSpPr>
        <a:xfrm>
          <a:off x="0" y="0"/>
          <a:ext cx="0" cy="0"/>
          <a:chOff x="0" y="0"/>
          <a:chExt cx="0" cy="0"/>
        </a:xfrm>
      </p:grpSpPr>
      <p:pic>
        <p:nvPicPr>
          <p:cNvPr id="13" name="MS logo white - EMF" descr="Microsoft logo white text version">
            <a:extLst>
              <a:ext uri="{FF2B5EF4-FFF2-40B4-BE49-F238E27FC236}">
                <a16:creationId xmlns:a16="http://schemas.microsoft.com/office/drawing/2014/main" id="{270767FA-4086-49D2-BC2D-981906FE87A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4" name="Text Placeholder 3">
            <a:extLst>
              <a:ext uri="{FF2B5EF4-FFF2-40B4-BE49-F238E27FC236}">
                <a16:creationId xmlns:a16="http://schemas.microsoft.com/office/drawing/2014/main" id="{B8573548-5975-4438-8D0D-96F233244256}"/>
              </a:ext>
            </a:extLst>
          </p:cNvPr>
          <p:cNvSpPr>
            <a:spLocks noGrp="1"/>
          </p:cNvSpPr>
          <p:nvPr>
            <p:ph type="body" sz="quarter" idx="10" hasCustomPrompt="1"/>
          </p:nvPr>
        </p:nvSpPr>
        <p:spPr>
          <a:xfrm>
            <a:off x="1186684" y="2696120"/>
            <a:ext cx="8528050" cy="1401763"/>
          </a:xfrm>
        </p:spPr>
        <p:txBody>
          <a:bodyPr>
            <a:normAutofit/>
          </a:bodyPr>
          <a:lstStyle>
            <a:lvl1pPr>
              <a:defRPr sz="3200">
                <a:solidFill>
                  <a:schemeClr val="bg1"/>
                </a:solidFill>
              </a:defRPr>
            </a:lvl1pPr>
            <a:lvl2pPr>
              <a:defRPr>
                <a:solidFill>
                  <a:schemeClr val="bg1"/>
                </a:solidFill>
              </a:defRPr>
            </a:lvl2pPr>
            <a:lvl5pPr>
              <a:defRPr/>
            </a:lvl5pPr>
          </a:lstStyle>
          <a:p>
            <a:pPr lvl="0"/>
            <a:r>
              <a:rPr lang="en-US"/>
              <a:t>Your ideas topic here</a:t>
            </a:r>
          </a:p>
        </p:txBody>
      </p:sp>
      <p:pic>
        <p:nvPicPr>
          <p:cNvPr id="12" name="Picture 14" descr="Brand New: New Logo and Identity for Slido by GoBigname">
            <a:extLst>
              <a:ext uri="{FF2B5EF4-FFF2-40B4-BE49-F238E27FC236}">
                <a16:creationId xmlns:a16="http://schemas.microsoft.com/office/drawing/2014/main" id="{84558F7A-C1A6-456D-95BE-31B0EFB07B2D}"/>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r="49338"/>
          <a:stretch/>
        </p:blipFill>
        <p:spPr bwMode="auto">
          <a:xfrm>
            <a:off x="10624530" y="5483762"/>
            <a:ext cx="1378698" cy="113211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C5EE6C7C-F6A9-4D6B-86B5-1D30A7EB7308}"/>
              </a:ext>
            </a:extLst>
          </p:cNvPr>
          <p:cNvSpPr txBox="1">
            <a:spLocks/>
          </p:cNvSpPr>
          <p:nvPr userDrawn="1"/>
        </p:nvSpPr>
        <p:spPr>
          <a:xfrm>
            <a:off x="8274328" y="6156804"/>
            <a:ext cx="9144000" cy="33850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243A5E"/>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accent3"/>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rgbClr val="243A5E"/>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243A5E"/>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spc="-49">
                <a:solidFill>
                  <a:srgbClr val="FFFFFF"/>
                </a:solidFill>
                <a:latin typeface="Segoe UI"/>
              </a:rPr>
              <a:t>Ideas tab in </a:t>
            </a:r>
            <a:r>
              <a:rPr lang="en-US" sz="2353" spc="-49" err="1">
                <a:solidFill>
                  <a:srgbClr val="FFFFFF"/>
                </a:solidFill>
                <a:latin typeface="Segoe UI"/>
              </a:rPr>
              <a:t>slido</a:t>
            </a:r>
            <a:endParaRPr lang="en-US" sz="2353" spc="-49">
              <a:solidFill>
                <a:srgbClr val="FFFFFF"/>
              </a:solidFill>
              <a:latin typeface="Segoe UI"/>
            </a:endParaRPr>
          </a:p>
        </p:txBody>
      </p:sp>
      <p:sp>
        <p:nvSpPr>
          <p:cNvPr id="2" name="TextBox 1">
            <a:extLst>
              <a:ext uri="{FF2B5EF4-FFF2-40B4-BE49-F238E27FC236}">
                <a16:creationId xmlns:a16="http://schemas.microsoft.com/office/drawing/2014/main" id="{3904ABE9-862D-483A-9062-32CA5273C6E0}"/>
              </a:ext>
            </a:extLst>
          </p:cNvPr>
          <p:cNvSpPr txBox="1"/>
          <p:nvPr userDrawn="1"/>
        </p:nvSpPr>
        <p:spPr>
          <a:xfrm>
            <a:off x="503644" y="1705962"/>
            <a:ext cx="1366080" cy="769441"/>
          </a:xfrm>
          <a:prstGeom prst="rect">
            <a:avLst/>
          </a:prstGeom>
          <a:noFill/>
        </p:spPr>
        <p:txBody>
          <a:bodyPr wrap="none" rtlCol="0">
            <a:spAutoFit/>
          </a:bodyPr>
          <a:lstStyle/>
          <a:p>
            <a:r>
              <a:rPr lang="en-US" sz="4400" b="0">
                <a:solidFill>
                  <a:schemeClr val="bg1"/>
                </a:solidFill>
                <a:latin typeface="+mj-lt"/>
                <a:cs typeface="Segoe UI"/>
              </a:rPr>
              <a:t>ideas</a:t>
            </a:r>
            <a:endParaRPr lang="en-US" sz="4400"/>
          </a:p>
        </p:txBody>
      </p:sp>
    </p:spTree>
    <p:custDataLst>
      <p:tags r:id="rId1"/>
    </p:custDataLst>
    <p:extLst>
      <p:ext uri="{BB962C8B-B14F-4D97-AF65-F5344CB8AC3E}">
        <p14:creationId xmlns:p14="http://schemas.microsoft.com/office/powerpoint/2010/main" val="35913453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7580" y="3157420"/>
            <a:ext cx="3039830" cy="652615"/>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25290972"/>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12556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84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3833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053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08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539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149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9571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71205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7083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9049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27475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09618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52353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611305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273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8532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05912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89507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3207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211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94D6-A5F8-4323-934C-785213EC27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F03FE6-5F46-4702-876C-CBECBF4B34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520A93-1D5D-4E85-8E35-8123556F05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4152F-3BBB-4F33-B85C-EE38E3B9FFDE}"/>
              </a:ext>
            </a:extLst>
          </p:cNvPr>
          <p:cNvSpPr>
            <a:spLocks noGrp="1"/>
          </p:cNvSpPr>
          <p:nvPr>
            <p:ph type="dt" sz="half" idx="10"/>
          </p:nvPr>
        </p:nvSpPr>
        <p:spPr/>
        <p:txBody>
          <a:bodyPr/>
          <a:lstStyle/>
          <a:p>
            <a:fld id="{15AFA35D-41A6-40AC-98F2-40406F419FFB}" type="datetimeFigureOut">
              <a:rPr lang="en-US" smtClean="0"/>
              <a:t>7/20/2022</a:t>
            </a:fld>
            <a:endParaRPr lang="en-US"/>
          </a:p>
        </p:txBody>
      </p:sp>
      <p:sp>
        <p:nvSpPr>
          <p:cNvPr id="6" name="Footer Placeholder 5">
            <a:extLst>
              <a:ext uri="{FF2B5EF4-FFF2-40B4-BE49-F238E27FC236}">
                <a16:creationId xmlns:a16="http://schemas.microsoft.com/office/drawing/2014/main" id="{EA41F120-3E1F-4827-BA49-E253B8F3D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EED82-F2A0-41C0-B4A2-E8F461E883B9}"/>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9977866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4129193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9302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1722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9654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89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710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42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555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29090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4818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7/20/2022</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3838980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2" name="Rectangle 1"/>
          <p:cNvSpPr/>
          <p:nvPr/>
        </p:nvSpPr>
        <p:spPr bwMode="auto">
          <a:xfrm>
            <a:off x="266063" y="1461274"/>
            <a:ext cx="6278150" cy="4145442"/>
          </a:xfrm>
          <a:prstGeom prst="rect">
            <a:avLst/>
          </a:prstGeom>
          <a:solidFill>
            <a:srgbClr val="00205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44347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49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378762644"/>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8759728"/>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805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695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436B-4929-42BB-85ED-BC108477D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F34866-4F22-46ED-B9D4-5BF410B7D1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B1895-D0CB-4081-85EB-ABBC5FA020EA}"/>
              </a:ext>
            </a:extLst>
          </p:cNvPr>
          <p:cNvSpPr>
            <a:spLocks noGrp="1"/>
          </p:cNvSpPr>
          <p:nvPr>
            <p:ph type="dt" sz="half" idx="10"/>
          </p:nvPr>
        </p:nvSpPr>
        <p:spPr/>
        <p:txBody>
          <a:bodyPr/>
          <a:lstStyle/>
          <a:p>
            <a:fld id="{A073AE8B-6EFB-42E3-9184-AE1CA5D22487}" type="datetimeFigureOut">
              <a:rPr lang="en-US" smtClean="0"/>
              <a:t>7/20/2022</a:t>
            </a:fld>
            <a:endParaRPr lang="en-US"/>
          </a:p>
        </p:txBody>
      </p:sp>
      <p:sp>
        <p:nvSpPr>
          <p:cNvPr id="5" name="Footer Placeholder 4">
            <a:extLst>
              <a:ext uri="{FF2B5EF4-FFF2-40B4-BE49-F238E27FC236}">
                <a16:creationId xmlns:a16="http://schemas.microsoft.com/office/drawing/2014/main" id="{8FAE4561-6162-49E8-BC2D-230F1EE7A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AB2C3-994E-49E2-AAFA-EE824BD6B699}"/>
              </a:ext>
            </a:extLst>
          </p:cNvPr>
          <p:cNvSpPr>
            <a:spLocks noGrp="1"/>
          </p:cNvSpPr>
          <p:nvPr>
            <p:ph type="sldNum" sz="quarter" idx="12"/>
          </p:nvPr>
        </p:nvSpPr>
        <p:spPr/>
        <p:txBody>
          <a:bodyPr/>
          <a:lstStyle/>
          <a:p>
            <a:fld id="{17ECE37D-A8A7-46F3-A514-A840B523311C}" type="slidenum">
              <a:rPr lang="en-US" smtClean="0"/>
              <a:t>‹#›</a:t>
            </a:fld>
            <a:endParaRPr lang="en-US"/>
          </a:p>
        </p:txBody>
      </p:sp>
    </p:spTree>
    <p:extLst>
      <p:ext uri="{BB962C8B-B14F-4D97-AF65-F5344CB8AC3E}">
        <p14:creationId xmlns:p14="http://schemas.microsoft.com/office/powerpoint/2010/main" val="346571973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3565923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17264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4952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
            <a:ext cx="8882164" cy="457200"/>
          </a:xfrm>
        </p:spPr>
        <p:txBody>
          <a:bodyPr/>
          <a:lstStyle/>
          <a:p>
            <a:r>
              <a:rPr lang="en-US"/>
              <a:t>Click to edit Master title style</a:t>
            </a:r>
          </a:p>
        </p:txBody>
      </p:sp>
    </p:spTree>
    <p:extLst>
      <p:ext uri="{BB962C8B-B14F-4D97-AF65-F5344CB8AC3E}">
        <p14:creationId xmlns:p14="http://schemas.microsoft.com/office/powerpoint/2010/main" val="177693883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7/20/2022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758563092"/>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287179439"/>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4504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31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21371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03787" y="182880"/>
            <a:ext cx="6293605" cy="423769"/>
          </a:xfrm>
        </p:spPr>
        <p:txBody>
          <a:bodyPr/>
          <a:lstStyle>
            <a:lvl1pPr>
              <a:defRPr sz="2200"/>
            </a:lvl1pPr>
          </a:lstStyle>
          <a:p>
            <a:r>
              <a:rPr lang="en-US"/>
              <a:t>Click to edit Master title style</a:t>
            </a:r>
          </a:p>
        </p:txBody>
      </p:sp>
      <p:sp>
        <p:nvSpPr>
          <p:cNvPr id="8" name="Slide Number Placeholder 7"/>
          <p:cNvSpPr>
            <a:spLocks noGrp="1"/>
          </p:cNvSpPr>
          <p:nvPr>
            <p:ph type="sldNum" sz="quarter" idx="11"/>
          </p:nvPr>
        </p:nvSpPr>
        <p:spPr>
          <a:xfrm>
            <a:off x="8610600" y="6356350"/>
            <a:ext cx="2743200" cy="365125"/>
          </a:xfrm>
          <a:prstGeom prst="rect">
            <a:avLst/>
          </a:prstGeom>
        </p:spPr>
        <p:txBody>
          <a:bodyPr/>
          <a:lstStyle/>
          <a:p>
            <a:fld id="{AA51F4C4-43BE-4293-9866-908CCEECE991}" type="slidenum">
              <a:rPr lang="en-US" smtClean="0"/>
              <a:t>‹#›</a:t>
            </a:fld>
            <a:endParaRPr lang="en-US"/>
          </a:p>
        </p:txBody>
      </p:sp>
    </p:spTree>
    <p:extLst>
      <p:ext uri="{BB962C8B-B14F-4D97-AF65-F5344CB8AC3E}">
        <p14:creationId xmlns:p14="http://schemas.microsoft.com/office/powerpoint/2010/main" val="246817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26B43"/>
          </p15:clr>
        </p15:guide>
        <p15:guide id="2" orient="horz" pos="120">
          <p15:clr>
            <a:srgbClr val="F26B43"/>
          </p15:clr>
        </p15:guide>
        <p15:guide id="3" pos="2470">
          <p15:clr>
            <a:srgbClr val="F26B43"/>
          </p15:clr>
        </p15:guide>
        <p15:guide id="4" orient="horz" pos="2336">
          <p15:clr>
            <a:srgbClr val="F26B43"/>
          </p15:clr>
        </p15:guide>
        <p15:guide id="5" pos="4800">
          <p15:clr>
            <a:srgbClr val="F26B43"/>
          </p15:clr>
        </p15:guide>
        <p15:guide id="6" pos="4920">
          <p15:clr>
            <a:srgbClr val="F26B43"/>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1_Title Only_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894513" y="457200"/>
            <a:ext cx="4712270" cy="553998"/>
          </a:xfrm>
        </p:spPr>
        <p:txBody>
          <a:bodyPr/>
          <a:lstStyle/>
          <a:p>
            <a:r>
              <a:rPr lang="en-US"/>
              <a:t>Click to edit Master title style</a:t>
            </a:r>
          </a:p>
        </p:txBody>
      </p:sp>
    </p:spTree>
    <p:extLst>
      <p:ext uri="{BB962C8B-B14F-4D97-AF65-F5344CB8AC3E}">
        <p14:creationId xmlns:p14="http://schemas.microsoft.com/office/powerpoint/2010/main" val="1785067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19382"/>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FD6AD1-43C6-43FC-A2B2-87B936A9B9CF}"/>
              </a:ext>
            </a:extLst>
          </p:cNvPr>
          <p:cNvSpPr/>
          <p:nvPr userDrawn="1"/>
        </p:nvSpPr>
        <p:spPr bwMode="auto">
          <a:xfrm>
            <a:off x="3048" y="0"/>
            <a:ext cx="12188952" cy="6858000"/>
          </a:xfrm>
          <a:prstGeom prst="rect">
            <a:avLst/>
          </a:prstGeom>
          <a:blipFill>
            <a:blip r:embed="rId2">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73C98B-A6A9-4846-AF79-A031E6153831}"/>
              </a:ext>
            </a:extLst>
          </p:cNvPr>
          <p:cNvSpPr/>
          <p:nvPr userDrawn="1"/>
        </p:nvSpPr>
        <p:spPr bwMode="auto">
          <a:xfrm>
            <a:off x="0" y="0"/>
            <a:ext cx="9096375"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53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24272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FD6AD1-43C6-43FC-A2B2-87B936A9B9CF}"/>
              </a:ext>
            </a:extLst>
          </p:cNvPr>
          <p:cNvSpPr/>
          <p:nvPr userDrawn="1"/>
        </p:nvSpPr>
        <p:spPr bwMode="auto">
          <a:xfrm>
            <a:off x="3048" y="0"/>
            <a:ext cx="12188952" cy="6858000"/>
          </a:xfrm>
          <a:prstGeom prst="rect">
            <a:avLst/>
          </a:prstGeom>
          <a:blipFill>
            <a:blip r:embed="rId2">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73C98B-A6A9-4846-AF79-A031E6153831}"/>
              </a:ext>
            </a:extLst>
          </p:cNvPr>
          <p:cNvSpPr/>
          <p:nvPr userDrawn="1"/>
        </p:nvSpPr>
        <p:spPr bwMode="auto">
          <a:xfrm>
            <a:off x="0" y="0"/>
            <a:ext cx="9096375"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485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49341532"/>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9391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407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52039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9393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0332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531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23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03002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029857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888871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5090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880821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35146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167888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786406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321349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673640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020302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511126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717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7" y="440496"/>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73413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1504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273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304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440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142148"/>
      </p:ext>
    </p:extLst>
  </p:cSld>
  <p:clrMapOvr>
    <a:masterClrMapping/>
  </p:clrMapOvr>
  <p:transition>
    <p:fade/>
  </p:transition>
  <p:extLst>
    <p:ext uri="{DCECCB84-F9BA-43D5-87BE-67443E8EF086}">
      <p15:sldGuideLst xmlns:p15="http://schemas.microsoft.com/office/powerpoint/2012/main">
        <p15:guide id="14">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404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4976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7566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99111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908332"/>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NDA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D49963-A7EA-4629-BD16-E92B70E78BC3}"/>
              </a:ext>
            </a:extLst>
          </p:cNvPr>
          <p:cNvSpPr/>
          <p:nvPr userDrawn="1"/>
        </p:nvSpPr>
        <p:spPr bwMode="auto">
          <a:xfrm>
            <a:off x="0" y="3258899"/>
            <a:ext cx="12192000" cy="2962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a:ext>
            </a:extLst>
          </a:blip>
          <a:srcRect/>
          <a:stretch/>
        </p:blipFill>
        <p:spPr>
          <a:xfrm>
            <a:off x="586390" y="3258899"/>
            <a:ext cx="2962573" cy="2962573"/>
          </a:xfrm>
          <a:prstGeom prst="rect">
            <a:avLst/>
          </a:prstGeom>
        </p:spPr>
      </p:pic>
    </p:spTree>
    <p:extLst>
      <p:ext uri="{BB962C8B-B14F-4D97-AF65-F5344CB8AC3E}">
        <p14:creationId xmlns:p14="http://schemas.microsoft.com/office/powerpoint/2010/main" val="1356484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bwMode="invGray">
          <a:xfrm>
            <a:off x="0" y="2235574"/>
            <a:ext cx="4208095" cy="2386850"/>
          </a:xfrm>
          <a:prstGeom prst="rect">
            <a:avLst/>
          </a:prstGeom>
        </p:spPr>
      </p:pic>
    </p:spTree>
    <p:extLst>
      <p:ext uri="{BB962C8B-B14F-4D97-AF65-F5344CB8AC3E}">
        <p14:creationId xmlns:p14="http://schemas.microsoft.com/office/powerpoint/2010/main" val="611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6006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3870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3446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546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9304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612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286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7" y="440496"/>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80477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3904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4135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337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37823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9370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84136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3584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1572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3528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1"/>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5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07519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69982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6035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5965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04207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25093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47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1382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84367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2787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7104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0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8023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6862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70314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5359120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31508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8012249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23955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0E60-2A12-4C36-89EB-1357347998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F71F2-5EF4-4A07-8AE3-C03818649E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AB2BB1-5213-4FE7-920E-E49262AEF3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EE1752-9AD8-4648-BBC1-AC6B54579E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73E2DB-546F-486B-A7EE-A4CF494960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7B8BD-80F8-4879-B0E5-C04EA808FAFF}"/>
              </a:ext>
            </a:extLst>
          </p:cNvPr>
          <p:cNvSpPr>
            <a:spLocks noGrp="1"/>
          </p:cNvSpPr>
          <p:nvPr>
            <p:ph type="dt" sz="half" idx="10"/>
          </p:nvPr>
        </p:nvSpPr>
        <p:spPr/>
        <p:txBody>
          <a:bodyPr/>
          <a:lstStyle/>
          <a:p>
            <a:fld id="{15AFA35D-41A6-40AC-98F2-40406F419FFB}" type="datetimeFigureOut">
              <a:rPr lang="en-US" smtClean="0"/>
              <a:t>7/20/2022</a:t>
            </a:fld>
            <a:endParaRPr lang="en-US"/>
          </a:p>
        </p:txBody>
      </p:sp>
      <p:sp>
        <p:nvSpPr>
          <p:cNvPr id="8" name="Footer Placeholder 7">
            <a:extLst>
              <a:ext uri="{FF2B5EF4-FFF2-40B4-BE49-F238E27FC236}">
                <a16:creationId xmlns:a16="http://schemas.microsoft.com/office/drawing/2014/main" id="{31F0E4C6-6E3D-4E62-BCC2-F86E056AE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16CF3E-B636-47B7-89FF-2C4C45749841}"/>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0950776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97634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1917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49889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0403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725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410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147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094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456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47301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7248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51793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221206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20801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0314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838965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734964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411811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036627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89907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18236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891167" y="-10196"/>
            <a:ext cx="10300833" cy="68681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63465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139819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6459" y="0"/>
            <a:ext cx="10285541"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50304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994932494"/>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141856621"/>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6453263"/>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2025484533"/>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780678004"/>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0737224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9"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41199209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47362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739291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055916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8207352"/>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693072097"/>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1152640442"/>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2984359"/>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56738538"/>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26577558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7"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369061061"/>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1448151858"/>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669194671"/>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5397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430689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012106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571992"/>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616472"/>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948295"/>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196649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310259"/>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1343904"/>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892070"/>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124709"/>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277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3283499831"/>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7868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24"/>
            <a:ext cx="12192000" cy="6858623"/>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900613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366952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129413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9"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24304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394979"/>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36916"/>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543768"/>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578"/>
            <a:ext cx="12192000" cy="1079904"/>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167413"/>
            <a:ext cx="12192001" cy="1619905"/>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778096"/>
            <a:ext cx="12192000" cy="1079904"/>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23999" y="2314534"/>
            <a:ext cx="9144000" cy="430336"/>
          </a:xfrm>
        </p:spPr>
        <p:txBody>
          <a:bodyPr/>
          <a:lstStyle>
            <a:lvl1pPr marL="0" indent="0" algn="ctr">
              <a:buNone/>
              <a:defRPr sz="1800">
                <a:latin typeface="Arial" panose="020B0604020202020204" pitchFamily="34" charset="0"/>
                <a:cs typeface="Arial" panose="020B0604020202020204" pitchFamily="34" charset="0"/>
              </a:defRPr>
            </a:lvl1pPr>
            <a:lvl2pPr marL="342834" indent="0" algn="ctr">
              <a:buNone/>
              <a:defRPr sz="1500"/>
            </a:lvl2pPr>
            <a:lvl3pPr marL="685668" indent="0" algn="ctr">
              <a:buNone/>
              <a:defRPr sz="1350"/>
            </a:lvl3pPr>
            <a:lvl4pPr marL="1028502" indent="0" algn="ctr">
              <a:buNone/>
              <a:defRPr sz="1200"/>
            </a:lvl4pPr>
            <a:lvl5pPr marL="1371337" indent="0" algn="ctr">
              <a:buNone/>
              <a:defRPr sz="1200"/>
            </a:lvl5pPr>
            <a:lvl6pPr marL="1714171" indent="0" algn="ctr">
              <a:buNone/>
              <a:defRPr sz="1200"/>
            </a:lvl6pPr>
            <a:lvl7pPr marL="2057005" indent="0" algn="ctr">
              <a:buNone/>
              <a:defRPr sz="1200"/>
            </a:lvl7pPr>
            <a:lvl8pPr marL="2399839" indent="0" algn="ctr">
              <a:buNone/>
              <a:defRPr sz="1200"/>
            </a:lvl8pPr>
            <a:lvl9pPr marL="2742674" indent="0" algn="ctr">
              <a:buNone/>
              <a:defRPr sz="1200"/>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20/07/2022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83168" y="1349916"/>
            <a:ext cx="8825665" cy="87353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23999" y="6318049"/>
            <a:ext cx="9144000" cy="260248"/>
          </a:xfrm>
          <a:prstGeom prst="rect">
            <a:avLst/>
          </a:prstGeom>
        </p:spPr>
        <p:txBody>
          <a:bodyPr vert="horz" lIns="91427" tIns="45713" rIns="91427" bIns="45713" rtlCol="0">
            <a:normAutofit fontScale="850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00"/>
              <a:t>{ Business Change / Software Development / Integration }</a:t>
            </a:r>
            <a:endParaRPr lang="en-GB" sz="1800"/>
          </a:p>
        </p:txBody>
      </p:sp>
    </p:spTree>
    <p:extLst>
      <p:ext uri="{BB962C8B-B14F-4D97-AF65-F5344CB8AC3E}">
        <p14:creationId xmlns:p14="http://schemas.microsoft.com/office/powerpoint/2010/main" val="1477152314"/>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891" y="2514600"/>
            <a:ext cx="8694663"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490" y="5410201"/>
            <a:ext cx="8689596" cy="609601"/>
          </a:xfrm>
        </p:spPr>
        <p:txBody>
          <a:bodyPr anchor="t">
            <a:normAutofit/>
          </a:bodyPr>
          <a:lstStyle>
            <a:lvl1pPr marL="0" indent="0">
              <a:spcBef>
                <a:spcPts val="0"/>
              </a:spcBef>
              <a:buNone/>
              <a:defRPr sz="2000" cap="all" spc="200" baseline="0">
                <a:solidFill>
                  <a:schemeClr val="accent1"/>
                </a:solidFill>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7/20/2022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8339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5174" y="1905002"/>
            <a:ext cx="442075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06" y="1905002"/>
            <a:ext cx="4420752"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7/20/2022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92528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39789" y="1988010"/>
            <a:ext cx="5157787" cy="51706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39789" y="2505075"/>
            <a:ext cx="5157787" cy="2755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172200" y="1988010"/>
            <a:ext cx="5183188" cy="51706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172200" y="2505075"/>
            <a:ext cx="5183188" cy="2755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7/20/2022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215491140"/>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10266" y="430072"/>
            <a:ext cx="10808045" cy="227520"/>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691978" y="752641"/>
            <a:ext cx="10808045" cy="507749"/>
          </a:xfrm>
        </p:spPr>
        <p:txBody>
          <a:bodyPr lIns="0" rIns="0">
            <a:normAutofit/>
          </a:bodyPr>
          <a:lstStyle>
            <a:lvl1pPr marL="0" indent="0">
              <a:buNone/>
              <a:defRPr sz="300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691806" y="1495425"/>
            <a:ext cx="5257973" cy="2752134"/>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242224" y="1495425"/>
            <a:ext cx="5257973" cy="2752134"/>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467244"/>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51973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7"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41825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891167" y="-10196"/>
            <a:ext cx="10300833" cy="68681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282916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145181982"/>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01044209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506980123"/>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1052910122"/>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87890079"/>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602282010"/>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927175803"/>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326381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941693"/>
            <a:ext cx="3618381" cy="899665"/>
          </a:xfrm>
        </p:spPr>
        <p:txBody>
          <a:bodyPr lIns="0" tIns="0" rIns="0" bIns="0"/>
          <a:lstStyle>
            <a:lvl1pPr>
              <a:defRPr sz="1800"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3"/>
            <a:ext cx="3837818" cy="3786998"/>
          </a:xfrm>
        </p:spPr>
        <p:txBody>
          <a:bodyPr wrap="square" lIns="0" tIns="0" rIns="0" bIns="0">
            <a:noAutofit/>
          </a:bodyPr>
          <a:lstStyle>
            <a:lvl1pPr marL="0" indent="0" defTabSz="507233">
              <a:buNone/>
              <a:defRPr sz="1800" spc="-49" baseline="0">
                <a:solidFill>
                  <a:srgbClr val="D83B01"/>
                </a:solidFill>
              </a:defRPr>
            </a:lvl1pPr>
            <a:lvl2pPr marL="224054" indent="0">
              <a:buNone/>
              <a:defRPr sz="1800"/>
            </a:lvl2pPr>
            <a:lvl3pPr marL="448107" indent="0">
              <a:buNone/>
              <a:defRPr sz="1800"/>
            </a:lvl3pPr>
            <a:lvl4pPr marL="672161" indent="0">
              <a:buNone/>
              <a:defRPr sz="1800"/>
            </a:lvl4pPr>
            <a:lvl5pPr marL="896214" indent="0">
              <a:buNone/>
              <a:defRPr sz="1800"/>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62822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637837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80218409"/>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847318102"/>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3896999423"/>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1176606552"/>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570394946"/>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73951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96363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20010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882333"/>
            <a:ext cx="11306469" cy="307777"/>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6" y="3151388"/>
            <a:ext cx="11306469" cy="444609"/>
          </a:xfrm>
        </p:spPr>
        <p:txBody>
          <a:bodyPr lIns="0" tIns="0" rIns="0" bIns="0"/>
          <a:lstStyle>
            <a:lvl1pPr marL="0" indent="0">
              <a:lnSpc>
                <a:spcPts val="1765"/>
              </a:lnSpc>
              <a:spcBef>
                <a:spcPts val="0"/>
              </a:spcBef>
              <a:buNone/>
              <a:defRPr sz="1400" b="1">
                <a:solidFill>
                  <a:schemeClr val="tx1"/>
                </a:solidFill>
                <a:latin typeface="+mn-lt"/>
              </a:defRPr>
            </a:lvl1pPr>
            <a:lvl2pPr marL="0" indent="0">
              <a:lnSpc>
                <a:spcPts val="1765"/>
              </a:lnSpc>
              <a:spcBef>
                <a:spcPts val="0"/>
              </a:spcBef>
              <a:buNone/>
              <a:defRPr sz="140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6" y="4390304"/>
            <a:ext cx="11306469" cy="307777"/>
          </a:xfrm>
        </p:spPr>
        <p:txBody>
          <a:bodyPr lIns="0" tIns="0" rIns="0" bIns="0"/>
          <a:lstStyle>
            <a:lvl1pPr marL="0" indent="0">
              <a:lnSpc>
                <a:spcPts val="1175"/>
              </a:lnSpc>
              <a:spcBef>
                <a:spcPts val="0"/>
              </a:spcBef>
              <a:buNone/>
              <a:defRPr sz="1000">
                <a:solidFill>
                  <a:schemeClr val="tx1"/>
                </a:solidFill>
              </a:defRPr>
            </a:lvl1pPr>
            <a:lvl2pPr marL="0" indent="0">
              <a:lnSpc>
                <a:spcPts val="1175"/>
              </a:lnSpc>
              <a:spcBef>
                <a:spcPts val="0"/>
              </a:spcBef>
              <a:buNone/>
              <a:defRPr sz="1000">
                <a:solidFill>
                  <a:schemeClr val="tx1"/>
                </a:solidFill>
              </a:defRPr>
            </a:lvl2pPr>
            <a:lvl3pPr marL="448107" indent="0">
              <a:buNone/>
              <a:defRPr/>
            </a:lvl3pPr>
            <a:lvl4pPr marL="672161" indent="0">
              <a:buNone/>
              <a:defRPr/>
            </a:lvl4pPr>
            <a:lvl5pPr marL="89621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0207715"/>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052474"/>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1652984"/>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940191"/>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3509238"/>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170688"/>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016419"/>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73484"/>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844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12999819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BA61-7D70-4450-9C08-295B2A4FB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A27ECC-97D8-4508-8EE2-2E546DCF1083}"/>
              </a:ext>
            </a:extLst>
          </p:cNvPr>
          <p:cNvSpPr>
            <a:spLocks noGrp="1"/>
          </p:cNvSpPr>
          <p:nvPr>
            <p:ph type="dt" sz="half" idx="10"/>
          </p:nvPr>
        </p:nvSpPr>
        <p:spPr/>
        <p:txBody>
          <a:bodyPr/>
          <a:lstStyle/>
          <a:p>
            <a:fld id="{15AFA35D-41A6-40AC-98F2-40406F419FFB}" type="datetimeFigureOut">
              <a:rPr lang="en-US" smtClean="0"/>
              <a:t>7/20/2022</a:t>
            </a:fld>
            <a:endParaRPr lang="en-US"/>
          </a:p>
        </p:txBody>
      </p:sp>
      <p:sp>
        <p:nvSpPr>
          <p:cNvPr id="4" name="Footer Placeholder 3">
            <a:extLst>
              <a:ext uri="{FF2B5EF4-FFF2-40B4-BE49-F238E27FC236}">
                <a16:creationId xmlns:a16="http://schemas.microsoft.com/office/drawing/2014/main" id="{96E9D95E-E589-421A-8A78-56FC4564FC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8FDA1-14DC-4A3A-B013-8C95175DC6A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12682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882331"/>
            <a:ext cx="7454644" cy="923330"/>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714461"/>
          </a:xfrm>
        </p:spPr>
        <p:txBody>
          <a:bodyPr lIns="0" tIns="0" rIns="0" bIns="0"/>
          <a:lstStyle>
            <a:lvl1pPr marL="0" indent="0">
              <a:lnSpc>
                <a:spcPts val="1765"/>
              </a:lnSpc>
              <a:spcBef>
                <a:spcPts val="882"/>
              </a:spcBef>
              <a:buNone/>
              <a:defRPr sz="1400" b="1">
                <a:solidFill>
                  <a:srgbClr val="D83B01"/>
                </a:solidFill>
                <a:latin typeface="+mn-lt"/>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3"/>
            <a:ext cx="3597528" cy="2714461"/>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rgbClr val="D83B01"/>
                </a:solidFill>
                <a:latin typeface="+mn-lt"/>
                <a:ea typeface="+mn-ea"/>
                <a:cs typeface="+mn-cs"/>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90"/>
            <a:ext cx="3622117" cy="2714461"/>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81786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275"/>
            <a:ext cx="12192000" cy="6853137"/>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19556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9292645"/>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1139"/>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45651"/>
      </p:ext>
    </p:extLst>
  </p:cSld>
  <p:clrMapOvr>
    <a:masterClrMapping/>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306807"/>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06459" y="0"/>
            <a:ext cx="10285541"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035852" y="2899359"/>
            <a:ext cx="94359" cy="82299"/>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73911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8" y="6356351"/>
            <a:ext cx="2743200" cy="365125"/>
          </a:xfrm>
        </p:spPr>
        <p:txBody>
          <a:bodyPr/>
          <a:lstStyle/>
          <a:p>
            <a:fld id="{57CBC189-D998-4C47-8DDA-AA904C8A30B8}" type="datetimeFigureOut">
              <a:rPr lang="en-US" smtClean="0"/>
              <a:t>7/20/2022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1"/>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1"/>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5085325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3"/>
            <a:ext cx="5541959" cy="3847207"/>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2" y="1958094"/>
            <a:ext cx="2698612" cy="2411476"/>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604745" y="1958094"/>
            <a:ext cx="2698612" cy="2411476"/>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21285"/>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9"/>
            <a:ext cx="1693247" cy="2821285"/>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00663" y="2136155"/>
            <a:ext cx="1693247" cy="1021696"/>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222996" y="2136155"/>
            <a:ext cx="1693247" cy="1021696"/>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5300" spc="-147"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89"/>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7"/>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89"/>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 y="0"/>
            <a:ext cx="12191129" cy="6858000"/>
          </a:xfrm>
          <a:prstGeom prst="rect">
            <a:avLst/>
          </a:prstGeom>
        </p:spPr>
      </p:pic>
      <p:sp>
        <p:nvSpPr>
          <p:cNvPr id="2" name="Title 1"/>
          <p:cNvSpPr>
            <a:spLocks noGrp="1"/>
          </p:cNvSpPr>
          <p:nvPr>
            <p:ph type="title" hasCustomPrompt="1"/>
          </p:nvPr>
        </p:nvSpPr>
        <p:spPr>
          <a:xfrm>
            <a:off x="455996" y="881923"/>
            <a:ext cx="7454644" cy="2649187"/>
          </a:xfrm>
          <a:noFill/>
        </p:spPr>
        <p:txBody>
          <a:bodyPr wrap="square" lIns="0" tIns="0" rIns="0" bIns="0" anchor="t" anchorCtr="0">
            <a:noAutofit/>
          </a:bodyPr>
          <a:lstStyle>
            <a:lvl1pPr>
              <a:lnSpc>
                <a:spcPts val="5489"/>
              </a:lnSpc>
              <a:defRPr sz="5300"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6333712" y="-313"/>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8" y="1540627"/>
            <a:ext cx="3754437" cy="27521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21D11-9B7A-4D03-86DC-C82998DFB009}"/>
              </a:ext>
            </a:extLst>
          </p:cNvPr>
          <p:cNvSpPr>
            <a:spLocks noGrp="1"/>
          </p:cNvSpPr>
          <p:nvPr>
            <p:ph type="dt" sz="half" idx="10"/>
          </p:nvPr>
        </p:nvSpPr>
        <p:spPr/>
        <p:txBody>
          <a:bodyPr/>
          <a:lstStyle/>
          <a:p>
            <a:fld id="{15AFA35D-41A6-40AC-98F2-40406F419FFB}" type="datetimeFigureOut">
              <a:rPr lang="en-US" smtClean="0"/>
              <a:t>7/20/2022</a:t>
            </a:fld>
            <a:endParaRPr lang="en-US"/>
          </a:p>
        </p:txBody>
      </p:sp>
      <p:sp>
        <p:nvSpPr>
          <p:cNvPr id="3" name="Footer Placeholder 2">
            <a:extLst>
              <a:ext uri="{FF2B5EF4-FFF2-40B4-BE49-F238E27FC236}">
                <a16:creationId xmlns:a16="http://schemas.microsoft.com/office/drawing/2014/main" id="{5DBC3075-FE27-42B9-AA97-D57BBE0CB2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92E6DC-C5F3-400F-992C-9A11A6432737}"/>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7562285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9"/>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8"/>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8"/>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8"/>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26199"/>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26199"/>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9"/>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6" y="4927922"/>
            <a:ext cx="3618381" cy="1205458"/>
          </a:xfrm>
        </p:spPr>
        <p:txBody>
          <a:bodyPr lIns="0" tIns="0" rIns="0" bIns="0"/>
          <a:lstStyle>
            <a:lvl1pPr marL="0" indent="0">
              <a:lnSpc>
                <a:spcPts val="1765"/>
              </a:lnSpc>
              <a:spcBef>
                <a:spcPts val="882"/>
              </a:spcBef>
              <a:buNone/>
              <a:defRPr sz="1400" b="1">
                <a:solidFill>
                  <a:schemeClr val="accent1"/>
                </a:solidFill>
                <a:latin typeface="+mn-lt"/>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5458"/>
          </a:xfrm>
        </p:spPr>
        <p:txBody>
          <a:bodyPr lIns="0" tIns="0" rIns="0" bIns="0"/>
          <a:lstStyle>
            <a:lvl1pPr marL="0" indent="0">
              <a:lnSpc>
                <a:spcPts val="1765"/>
              </a:lnSpc>
              <a:spcBef>
                <a:spcPts val="882"/>
              </a:spcBef>
              <a:buNone/>
              <a:defRPr sz="1400">
                <a:solidFill>
                  <a:schemeClr val="accent1"/>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5458"/>
          </a:xfrm>
        </p:spPr>
        <p:txBody>
          <a:bodyPr lIns="0" tIns="0" rIns="0" bIns="0"/>
          <a:lstStyle>
            <a:lvl1pPr marL="0" indent="0">
              <a:lnSpc>
                <a:spcPts val="1765"/>
              </a:lnSpc>
              <a:spcBef>
                <a:spcPts val="882"/>
              </a:spcBef>
              <a:buNone/>
              <a:defRPr sz="1400">
                <a:solidFill>
                  <a:schemeClr val="accent1"/>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882333"/>
            <a:ext cx="4758211" cy="615553"/>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39157"/>
          </a:xfrm>
        </p:spPr>
        <p:txBody>
          <a:bodyPr lIns="0" tIns="0" rIns="0" bIns="0"/>
          <a:lstStyle>
            <a:lvl1pPr marL="280067" indent="-280067">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400">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4"/>
            <a:ext cx="1693247" cy="2821285"/>
          </a:xfrm>
        </p:spPr>
        <p:txBody>
          <a:bodyPr lIns="0" tIns="0" rIns="0" bIns="0"/>
          <a:lstStyle>
            <a:lvl1pPr marL="0" indent="0">
              <a:lnSpc>
                <a:spcPts val="1765"/>
              </a:lnSpc>
              <a:spcBef>
                <a:spcPts val="882"/>
              </a:spcBef>
              <a:buNone/>
              <a:defRPr sz="1400" b="1">
                <a:solidFill>
                  <a:schemeClr val="accent1"/>
                </a:solidFill>
                <a:latin typeface="+mn-lt"/>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4"/>
            <a:ext cx="1693247" cy="2821285"/>
          </a:xfrm>
        </p:spPr>
        <p:txBody>
          <a:bodyPr lIns="0" tIns="0" rIns="0" bIns="0"/>
          <a:lstStyle>
            <a:lvl1pPr marL="0" indent="0">
              <a:lnSpc>
                <a:spcPts val="1765"/>
              </a:lnSpc>
              <a:spcBef>
                <a:spcPts val="882"/>
              </a:spcBef>
              <a:buNone/>
              <a:defRPr lang="en-US" sz="1400" b="1" kern="1200" spc="0" baseline="0" dirty="0" smtClean="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2126200"/>
            <a:ext cx="3618377" cy="353484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6" y="5661040"/>
            <a:ext cx="3618381"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3" y="5815323"/>
            <a:ext cx="3618381" cy="307777"/>
          </a:xfrm>
        </p:spPr>
        <p:txBody>
          <a:bodyPr lIns="0" tIns="0" rIns="0" bIns="0"/>
          <a:lstStyle>
            <a:lvl1pPr marL="0" indent="0">
              <a:lnSpc>
                <a:spcPts val="1175"/>
              </a:lnSpc>
              <a:spcBef>
                <a:spcPts val="882"/>
              </a:spcBef>
              <a:buFont typeface="Arial" panose="020B0604020202020204" pitchFamily="34" charset="0"/>
              <a:buNone/>
              <a:defRPr sz="1000" b="0" i="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100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3" y="5815323"/>
            <a:ext cx="3607487"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5" y="5661040"/>
            <a:ext cx="3629281"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3"/>
            <a:ext cx="3629278" cy="307777"/>
          </a:xfrm>
        </p:spPr>
        <p:txBody>
          <a:bodyPr vert="horz" wrap="square" lIns="0" tIns="0" rIns="0" bIns="0" rtlCol="0">
            <a:spAutoFit/>
          </a:bodyPr>
          <a:lstStyle>
            <a:lvl1pPr marL="454331" indent="-454331">
              <a:tabLst/>
              <a:defRPr lang="en-US" sz="1000" b="0" i="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2126200"/>
            <a:ext cx="3607487" cy="353484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139413" y="2126200"/>
            <a:ext cx="3623051" cy="353484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Table styling</a:t>
            </a:r>
          </a:p>
        </p:txBody>
      </p:sp>
      <p:sp>
        <p:nvSpPr>
          <p:cNvPr id="4" name="Table Placeholder 3"/>
          <p:cNvSpPr>
            <a:spLocks noGrp="1"/>
          </p:cNvSpPr>
          <p:nvPr>
            <p:ph type="tbl" sz="quarter" idx="10"/>
          </p:nvPr>
        </p:nvSpPr>
        <p:spPr>
          <a:xfrm>
            <a:off x="455996" y="2126199"/>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00"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7" y="440496"/>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00"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CAC8-C42D-45E8-81BC-E19F94E7D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63EEB-D7B6-4F9C-A3DD-C86EC9A94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DBAD3-D558-44E8-92C9-5A320E08B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310FA-215E-4A5C-8CE4-BAB12EEE784D}"/>
              </a:ext>
            </a:extLst>
          </p:cNvPr>
          <p:cNvSpPr>
            <a:spLocks noGrp="1"/>
          </p:cNvSpPr>
          <p:nvPr>
            <p:ph type="dt" sz="half" idx="10"/>
          </p:nvPr>
        </p:nvSpPr>
        <p:spPr/>
        <p:txBody>
          <a:bodyPr/>
          <a:lstStyle/>
          <a:p>
            <a:fld id="{15AFA35D-41A6-40AC-98F2-40406F419FFB}" type="datetimeFigureOut">
              <a:rPr lang="en-US" smtClean="0"/>
              <a:t>7/20/2022</a:t>
            </a:fld>
            <a:endParaRPr lang="en-US"/>
          </a:p>
        </p:txBody>
      </p:sp>
      <p:sp>
        <p:nvSpPr>
          <p:cNvPr id="6" name="Footer Placeholder 5">
            <a:extLst>
              <a:ext uri="{FF2B5EF4-FFF2-40B4-BE49-F238E27FC236}">
                <a16:creationId xmlns:a16="http://schemas.microsoft.com/office/drawing/2014/main" id="{48C7B89E-61C0-40F0-AB54-72E198316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7B76A-EF6F-4947-9859-AB33694FAE6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2518311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852862"/>
          </a:xfrm>
        </p:spPr>
        <p:txBody>
          <a:bodyPr/>
          <a:lstStyle>
            <a:lvl1pPr marL="0" indent="0">
              <a:buNone/>
              <a:defRPr>
                <a:solidFill>
                  <a:schemeClr val="accent1"/>
                </a:solidFill>
              </a:defRPr>
            </a:lvl1pPr>
            <a:lvl2pPr marL="0" indent="0">
              <a:buFontTx/>
              <a:buNone/>
              <a:defRPr sz="2000"/>
            </a:lvl2pPr>
            <a:lvl3pPr marL="224054" indent="0">
              <a:buNone/>
              <a:defRPr sz="1800"/>
            </a:lvl3pPr>
            <a:lvl4pPr marL="448107" indent="0">
              <a:buNone/>
              <a:defRPr sz="1600"/>
            </a:lvl4pPr>
            <a:lvl5pPr marL="672161"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4054" indent="0">
              <a:buNone/>
              <a:defRPr sz="1800"/>
            </a:lvl3pPr>
            <a:lvl4pPr marL="448107" indent="0">
              <a:buNone/>
              <a:defRPr sz="1600"/>
            </a:lvl4pPr>
            <a:lvl5pPr marL="672161"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9"/>
            <a:ext cx="11401339" cy="1668149"/>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2000" baseline="0">
                <a:solidFill>
                  <a:schemeClr val="accent2"/>
                </a:solidFill>
                <a:latin typeface="Segoe UI Semilight" panose="020B0402040204020203" pitchFamily="34" charset="0"/>
              </a:defRPr>
            </a:lvl2pPr>
            <a:lvl3pPr>
              <a:defRPr sz="1800" baseline="0">
                <a:solidFill>
                  <a:schemeClr val="accent2"/>
                </a:solidFill>
                <a:latin typeface="Segoe UI Semilight" panose="020B0402040204020203" pitchFamily="34" charset="0"/>
              </a:defRPr>
            </a:lvl3pPr>
            <a:lvl4pPr>
              <a:defRPr sz="1600" baseline="0">
                <a:solidFill>
                  <a:schemeClr val="accent2"/>
                </a:solidFill>
                <a:latin typeface="Segoe UI Semilight" panose="020B0402040204020203" pitchFamily="34" charset="0"/>
              </a:defRPr>
            </a:lvl4pPr>
            <a:lvl5pPr>
              <a:defRPr sz="1400"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2"/>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52862"/>
          </a:xfrm>
        </p:spPr>
        <p:txBody>
          <a:bodyPr>
            <a:spAutoFit/>
          </a:bodyPr>
          <a:lstStyle>
            <a:lvl1pPr marL="0" indent="0">
              <a:buNone/>
              <a:defRPr sz="3600" baseline="0">
                <a:latin typeface="Segoe UI" panose="020B0502040204020203" pitchFamily="34" charset="0"/>
              </a:defRPr>
            </a:lvl1pPr>
            <a:lvl2pPr marL="448107" indent="-224054">
              <a:buFont typeface="Wingdings" panose="05000000000000000000" pitchFamily="2" charset="2"/>
              <a:buChar char="§"/>
              <a:defRPr sz="2000"/>
            </a:lvl2pPr>
            <a:lvl3pPr marL="672161" indent="-224054">
              <a:buFont typeface="Wingdings" panose="05000000000000000000" pitchFamily="2" charset="2"/>
              <a:buChar char="§"/>
              <a:defRPr sz="1800"/>
            </a:lvl3pPr>
            <a:lvl4pPr marL="896214" indent="-224054">
              <a:buFont typeface="Wingdings" panose="05000000000000000000" pitchFamily="2" charset="2"/>
              <a:buChar char="§"/>
              <a:defRPr sz="1600"/>
            </a:lvl4pPr>
            <a:lvl5pPr marL="1120268" indent="-224054">
              <a:buFont typeface="Wingdings" panose="05000000000000000000" pitchFamily="2"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0" indent="0">
              <a:spcBef>
                <a:spcPts val="1200"/>
              </a:spcBef>
              <a:buClr>
                <a:schemeClr val="tx1"/>
              </a:buClr>
              <a:buFont typeface="Wingdings" pitchFamily="2" charset="2"/>
              <a:buNone/>
              <a:defRPr sz="31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0" indent="0">
              <a:spcBef>
                <a:spcPts val="1200"/>
              </a:spcBef>
              <a:buClr>
                <a:schemeClr val="tx1"/>
              </a:buClr>
              <a:buFont typeface="Wingdings" pitchFamily="2" charset="2"/>
              <a:buNone/>
              <a:defRPr sz="31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0" indent="0">
              <a:spcBef>
                <a:spcPts val="1200"/>
              </a:spcBef>
              <a:buClr>
                <a:schemeClr val="tx1"/>
              </a:buClr>
              <a:buFont typeface="Wingdings" pitchFamily="2" charset="2"/>
              <a:buNone/>
              <a:defRPr sz="31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0" indent="0">
              <a:spcBef>
                <a:spcPts val="1200"/>
              </a:spcBef>
              <a:buClr>
                <a:schemeClr val="tx1"/>
              </a:buClr>
              <a:buFont typeface="Wingdings" pitchFamily="2" charset="2"/>
              <a:buNone/>
              <a:defRPr sz="31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281623" indent="-281623">
              <a:spcBef>
                <a:spcPts val="1200"/>
              </a:spcBef>
              <a:buClr>
                <a:schemeClr val="tx2"/>
              </a:buClr>
              <a:buFont typeface="Arial" pitchFamily="34" charset="0"/>
              <a:buChar char="•"/>
              <a:defRPr sz="3100">
                <a:solidFill>
                  <a:schemeClr val="accent1"/>
                </a:solidFill>
              </a:defRPr>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281623" indent="-281623">
              <a:spcBef>
                <a:spcPts val="1200"/>
              </a:spcBef>
              <a:buClr>
                <a:schemeClr val="tx2"/>
              </a:buClr>
              <a:buFont typeface="Arial" pitchFamily="34" charset="0"/>
              <a:buChar char="•"/>
              <a:defRPr sz="3100">
                <a:solidFill>
                  <a:schemeClr val="accent1"/>
                </a:solidFill>
              </a:defRPr>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281623" indent="-281623">
              <a:spcBef>
                <a:spcPts val="1200"/>
              </a:spcBef>
              <a:buClr>
                <a:schemeClr val="tx1"/>
              </a:buClr>
              <a:buFont typeface="Arial" pitchFamily="34" charset="0"/>
              <a:buChar char="•"/>
              <a:defRPr sz="3100"/>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281623" indent="-281623">
              <a:spcBef>
                <a:spcPts val="1200"/>
              </a:spcBef>
              <a:buClr>
                <a:schemeClr val="tx1"/>
              </a:buClr>
              <a:buFont typeface="Arial" pitchFamily="34" charset="0"/>
              <a:buChar char="•"/>
              <a:defRPr sz="3100"/>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2" y="227853"/>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7" y="956213"/>
            <a:ext cx="11581100" cy="615483"/>
          </a:xfrm>
          <a:prstGeom prst="rect">
            <a:avLst/>
          </a:prstGeom>
        </p:spPr>
        <p:txBody>
          <a:bodyPr/>
          <a:lstStyle>
            <a:lvl1pPr marL="0" indent="0">
              <a:buNone/>
              <a:defRPr sz="3100" baseline="0"/>
            </a:lvl1pPr>
            <a:lvl2pPr marL="335953" indent="0">
              <a:buNone/>
              <a:defRPr/>
            </a:lvl2pPr>
            <a:lvl3pPr marL="559922" indent="0">
              <a:buNone/>
              <a:defRPr/>
            </a:lvl3pPr>
            <a:lvl4pPr marL="783889" indent="0">
              <a:buNone/>
              <a:defRPr/>
            </a:lvl4pPr>
            <a:lvl5pPr marL="1007856"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DF63-FB20-4D7B-B0CA-70D5BCCFA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3496C-2BC0-4026-A0CC-EA7B0CC2D0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11EEA-77CA-4C5F-8CF1-305512C76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E5BDD8-AA13-4DBC-BB68-CE294458B570}"/>
              </a:ext>
            </a:extLst>
          </p:cNvPr>
          <p:cNvSpPr>
            <a:spLocks noGrp="1"/>
          </p:cNvSpPr>
          <p:nvPr>
            <p:ph type="dt" sz="half" idx="10"/>
          </p:nvPr>
        </p:nvSpPr>
        <p:spPr/>
        <p:txBody>
          <a:bodyPr/>
          <a:lstStyle/>
          <a:p>
            <a:fld id="{15AFA35D-41A6-40AC-98F2-40406F419FFB}" type="datetimeFigureOut">
              <a:rPr lang="en-US" smtClean="0"/>
              <a:t>7/20/2022</a:t>
            </a:fld>
            <a:endParaRPr lang="en-US"/>
          </a:p>
        </p:txBody>
      </p:sp>
      <p:sp>
        <p:nvSpPr>
          <p:cNvPr id="6" name="Footer Placeholder 5">
            <a:extLst>
              <a:ext uri="{FF2B5EF4-FFF2-40B4-BE49-F238E27FC236}">
                <a16:creationId xmlns:a16="http://schemas.microsoft.com/office/drawing/2014/main" id="{B4949CC6-4A78-40F8-9989-0B2D754F2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40157-738C-48FB-AD08-C58BFDB9998F}"/>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7780437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0"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1"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9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9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4"/>
            <a:ext cx="10515600" cy="517065"/>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1"/>
            <a:ext cx="2743200" cy="365125"/>
          </a:xfrm>
        </p:spPr>
        <p:txBody>
          <a:bodyPr/>
          <a:lstStyle/>
          <a:p>
            <a:fld id="{57CBC189-D998-4C47-8DDA-AA904C8A30B8}" type="datetimeFigureOut">
              <a:rPr lang="en-US" smtClean="0"/>
              <a:t>7/20/2022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1"/>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3" y="6356351"/>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1" y="852821"/>
            <a:ext cx="6506727" cy="697087"/>
          </a:xfrm>
          <a:prstGeom prst="rect">
            <a:avLst/>
          </a:prstGeom>
          <a:solidFill>
            <a:schemeClr val="bg1">
              <a:alpha val="90000"/>
            </a:schemeClr>
          </a:solidFill>
        </p:spPr>
        <p:txBody>
          <a:bodyPr lIns="320040" rIns="274320" anchor="ctr"/>
          <a:lstStyle>
            <a:lvl1pPr marL="0" indent="0">
              <a:buNone/>
              <a:defRPr sz="3700">
                <a:solidFill>
                  <a:srgbClr val="5C005C"/>
                </a:solidFill>
                <a:latin typeface="Segoe UI Semibold" panose="020B0702040204020203" pitchFamily="34" charset="0"/>
                <a:cs typeface="Segoe UI Semibold" panose="020B0702040204020203" pitchFamily="34" charset="0"/>
              </a:defRPr>
            </a:lvl1pPr>
            <a:lvl2pPr marL="406332" indent="0">
              <a:buNone/>
              <a:defRPr>
                <a:solidFill>
                  <a:srgbClr val="FF0000"/>
                </a:solidFill>
                <a:latin typeface="Segoe UI" panose="020B0502040204020203" pitchFamily="34" charset="0"/>
                <a:cs typeface="Segoe UI" panose="020B0502040204020203" pitchFamily="34" charset="0"/>
              </a:defRPr>
            </a:lvl2pPr>
            <a:lvl3pPr marL="812664" indent="0">
              <a:buNone/>
              <a:defRPr>
                <a:solidFill>
                  <a:srgbClr val="FF0000"/>
                </a:solidFill>
                <a:latin typeface="Segoe UI" panose="020B0502040204020203" pitchFamily="34" charset="0"/>
                <a:cs typeface="Segoe UI" panose="020B0502040204020203" pitchFamily="34" charset="0"/>
              </a:defRPr>
            </a:lvl3pPr>
            <a:lvl4pPr marL="1218996" indent="0">
              <a:buNone/>
              <a:defRPr>
                <a:solidFill>
                  <a:srgbClr val="FF0000"/>
                </a:solidFill>
                <a:latin typeface="Segoe UI" panose="020B0502040204020203" pitchFamily="34" charset="0"/>
                <a:cs typeface="Segoe UI" panose="020B0502040204020203" pitchFamily="34" charset="0"/>
              </a:defRPr>
            </a:lvl4pPr>
            <a:lvl5pPr marL="1625329"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2"/>
            <a:ext cx="6142567" cy="597503"/>
          </a:xfrm>
          <a:prstGeom prst="rect">
            <a:avLst/>
          </a:prstGeom>
        </p:spPr>
        <p:txBody>
          <a:bodyPr lIns="0" tIns="0" rIns="0" bIns="0"/>
          <a:lstStyle>
            <a:lvl1pPr marL="0" indent="0">
              <a:buNone/>
              <a:defRPr sz="4300">
                <a:solidFill>
                  <a:schemeClr val="bg1"/>
                </a:solidFill>
                <a:latin typeface="Segoe UI Semibold" panose="020B0702040204020203" pitchFamily="34" charset="0"/>
                <a:cs typeface="Segoe UI Semibold" panose="020B0702040204020203" pitchFamily="34" charset="0"/>
              </a:defRPr>
            </a:lvl1pPr>
            <a:lvl2pPr marL="406332" indent="0">
              <a:buNone/>
              <a:defRPr>
                <a:latin typeface="Segoe UI Semibold" panose="020B0702040204020203" pitchFamily="34" charset="0"/>
                <a:cs typeface="Segoe UI Semibold" panose="020B0702040204020203" pitchFamily="34" charset="0"/>
              </a:defRPr>
            </a:lvl2pPr>
            <a:lvl3pPr marL="812664" indent="0">
              <a:buNone/>
              <a:defRPr>
                <a:latin typeface="Segoe UI Semibold" panose="020B0702040204020203" pitchFamily="34" charset="0"/>
                <a:cs typeface="Segoe UI Semibold" panose="020B0702040204020203" pitchFamily="34" charset="0"/>
              </a:defRPr>
            </a:lvl3pPr>
            <a:lvl4pPr marL="1218996" indent="0">
              <a:buNone/>
              <a:defRPr>
                <a:latin typeface="Segoe UI Semibold" panose="020B0702040204020203" pitchFamily="34" charset="0"/>
                <a:cs typeface="Segoe UI Semibold" panose="020B0702040204020203" pitchFamily="34" charset="0"/>
              </a:defRPr>
            </a:lvl4pPr>
            <a:lvl5pPr marL="1625329"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443198"/>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1" y="6244046"/>
            <a:ext cx="5418667" cy="304699"/>
          </a:xfrm>
          <a:prstGeom prst="rect">
            <a:avLst/>
          </a:prstGeom>
        </p:spPr>
        <p:txBody>
          <a:bodyPr lIns="0" tIns="0" rIns="0" bIns="0"/>
          <a:lstStyle>
            <a:lvl1pPr marL="0" indent="0">
              <a:buNone/>
              <a:defRPr lang="en-US" sz="2200"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1" y="1240122"/>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07072"/>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75697"/>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10" y="3975697"/>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10" y="3011653"/>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10" y="5688892"/>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1" y="852821"/>
            <a:ext cx="6506727" cy="697087"/>
          </a:xfrm>
          <a:prstGeom prst="rect">
            <a:avLst/>
          </a:prstGeom>
          <a:solidFill>
            <a:schemeClr val="bg1">
              <a:alpha val="90000"/>
            </a:schemeClr>
          </a:solidFill>
        </p:spPr>
        <p:txBody>
          <a:bodyPr lIns="320040" rIns="274320" anchor="ctr"/>
          <a:lstStyle>
            <a:lvl1pPr marL="0" indent="0">
              <a:buNone/>
              <a:defRPr sz="3700">
                <a:solidFill>
                  <a:srgbClr val="5C005C"/>
                </a:solidFill>
                <a:latin typeface="Segoe UI Semibold" panose="020B0702040204020203" pitchFamily="34" charset="0"/>
                <a:cs typeface="Segoe UI Semibold" panose="020B0702040204020203" pitchFamily="34" charset="0"/>
              </a:defRPr>
            </a:lvl1pPr>
            <a:lvl2pPr marL="406332" indent="0">
              <a:buNone/>
              <a:defRPr>
                <a:solidFill>
                  <a:srgbClr val="FF0000"/>
                </a:solidFill>
                <a:latin typeface="Segoe UI" panose="020B0502040204020203" pitchFamily="34" charset="0"/>
                <a:cs typeface="Segoe UI" panose="020B0502040204020203" pitchFamily="34" charset="0"/>
              </a:defRPr>
            </a:lvl2pPr>
            <a:lvl3pPr marL="812664" indent="0">
              <a:buNone/>
              <a:defRPr>
                <a:solidFill>
                  <a:srgbClr val="FF0000"/>
                </a:solidFill>
                <a:latin typeface="Segoe UI" panose="020B0502040204020203" pitchFamily="34" charset="0"/>
                <a:cs typeface="Segoe UI" panose="020B0502040204020203" pitchFamily="34" charset="0"/>
              </a:defRPr>
            </a:lvl3pPr>
            <a:lvl4pPr marL="1218996" indent="0">
              <a:buNone/>
              <a:defRPr>
                <a:solidFill>
                  <a:srgbClr val="FF0000"/>
                </a:solidFill>
                <a:latin typeface="Segoe UI" panose="020B0502040204020203" pitchFamily="34" charset="0"/>
                <a:cs typeface="Segoe UI" panose="020B0502040204020203" pitchFamily="34" charset="0"/>
              </a:defRPr>
            </a:lvl4pPr>
            <a:lvl5pPr marL="1625329"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1" y="6244046"/>
            <a:ext cx="5418667" cy="304699"/>
          </a:xfrm>
          <a:prstGeom prst="rect">
            <a:avLst/>
          </a:prstGeom>
        </p:spPr>
        <p:txBody>
          <a:bodyPr lIns="0" tIns="0" rIns="0" bIns="0"/>
          <a:lstStyle>
            <a:lvl1pPr marL="0" indent="0">
              <a:buNone/>
              <a:defRPr lang="en-US" sz="2200"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F390C065-8B0B-448D-B1CA-C2B8FB8A6D92}"/>
              </a:ext>
            </a:extLst>
          </p:cNvPr>
          <p:cNvSpPr>
            <a:spLocks noGrp="1"/>
          </p:cNvSpPr>
          <p:nvPr>
            <p:ph type="body" sz="quarter" idx="12" hasCustomPrompt="1"/>
          </p:nvPr>
        </p:nvSpPr>
        <p:spPr>
          <a:xfrm>
            <a:off x="426720" y="1818848"/>
            <a:ext cx="6157384" cy="443198"/>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65B0EEE2-2D98-4876-B1C7-521E8C6E0219}"/>
              </a:ext>
            </a:extLst>
          </p:cNvPr>
          <p:cNvSpPr>
            <a:spLocks noGrp="1"/>
          </p:cNvSpPr>
          <p:nvPr>
            <p:ph type="body" sz="quarter" idx="11" hasCustomPrompt="1"/>
          </p:nvPr>
        </p:nvSpPr>
        <p:spPr>
          <a:xfrm>
            <a:off x="426721" y="2702693"/>
            <a:ext cx="6142567" cy="597503"/>
          </a:xfrm>
          <a:prstGeom prst="rect">
            <a:avLst/>
          </a:prstGeom>
        </p:spPr>
        <p:txBody>
          <a:bodyPr lIns="0" tIns="0" rIns="0" bIns="0"/>
          <a:lstStyle>
            <a:lvl1pPr marL="0" indent="0">
              <a:buNone/>
              <a:defRPr sz="4300">
                <a:solidFill>
                  <a:schemeClr val="bg1"/>
                </a:solidFill>
                <a:latin typeface="Segoe UI Semibold" panose="020B0702040204020203" pitchFamily="34" charset="0"/>
                <a:cs typeface="Segoe UI Semibold" panose="020B0702040204020203" pitchFamily="34" charset="0"/>
              </a:defRPr>
            </a:lvl1pPr>
            <a:lvl2pPr marL="406332" indent="0">
              <a:buNone/>
              <a:defRPr>
                <a:latin typeface="Segoe UI Semibold" panose="020B0702040204020203" pitchFamily="34" charset="0"/>
                <a:cs typeface="Segoe UI Semibold" panose="020B0702040204020203" pitchFamily="34" charset="0"/>
              </a:defRPr>
            </a:lvl2pPr>
            <a:lvl3pPr marL="812664" indent="0">
              <a:buNone/>
              <a:defRPr>
                <a:latin typeface="Segoe UI Semibold" panose="020B0702040204020203" pitchFamily="34" charset="0"/>
                <a:cs typeface="Segoe UI Semibold" panose="020B0702040204020203" pitchFamily="34" charset="0"/>
              </a:defRPr>
            </a:lvl3pPr>
            <a:lvl4pPr marL="1218996" indent="0">
              <a:buNone/>
              <a:defRPr>
                <a:latin typeface="Segoe UI Semibold" panose="020B0702040204020203" pitchFamily="34" charset="0"/>
                <a:cs typeface="Segoe UI Semibold" panose="020B0702040204020203" pitchFamily="34" charset="0"/>
              </a:defRPr>
            </a:lvl4pPr>
            <a:lvl5pPr marL="1625329"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C10D7C96-C0BD-46D6-B9DE-09874670B696}"/>
              </a:ext>
            </a:extLst>
          </p:cNvPr>
          <p:cNvSpPr>
            <a:spLocks noGrp="1"/>
          </p:cNvSpPr>
          <p:nvPr>
            <p:ph type="body" sz="quarter" idx="14" hasCustomPrompt="1"/>
          </p:nvPr>
        </p:nvSpPr>
        <p:spPr>
          <a:xfrm>
            <a:off x="7693194" y="4622213"/>
            <a:ext cx="3221567" cy="669927"/>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9D92240C-7B05-4BC1-A948-E37F3630FA69}"/>
              </a:ext>
            </a:extLst>
          </p:cNvPr>
          <p:cNvSpPr>
            <a:spLocks noGrp="1"/>
          </p:cNvSpPr>
          <p:nvPr>
            <p:ph type="pic" sz="quarter" idx="15"/>
          </p:nvPr>
        </p:nvSpPr>
        <p:spPr>
          <a:xfrm>
            <a:off x="8369557" y="2609963"/>
            <a:ext cx="1868840" cy="1584019"/>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3108565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26" Type="http://schemas.openxmlformats.org/officeDocument/2006/relationships/slideLayout" Target="../slideLayouts/slideLayout453.xml"/><Relationship Id="rId3" Type="http://schemas.openxmlformats.org/officeDocument/2006/relationships/slideLayout" Target="../slideLayouts/slideLayout430.xml"/><Relationship Id="rId21" Type="http://schemas.openxmlformats.org/officeDocument/2006/relationships/slideLayout" Target="../slideLayouts/slideLayout448.xml"/><Relationship Id="rId34" Type="http://schemas.openxmlformats.org/officeDocument/2006/relationships/slideLayout" Target="../slideLayouts/slideLayout461.xml"/><Relationship Id="rId7" Type="http://schemas.openxmlformats.org/officeDocument/2006/relationships/slideLayout" Target="../slideLayouts/slideLayout434.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5" Type="http://schemas.openxmlformats.org/officeDocument/2006/relationships/slideLayout" Target="../slideLayouts/slideLayout452.xml"/><Relationship Id="rId33" Type="http://schemas.openxmlformats.org/officeDocument/2006/relationships/slideLayout" Target="../slideLayouts/slideLayout460.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0" Type="http://schemas.openxmlformats.org/officeDocument/2006/relationships/slideLayout" Target="../slideLayouts/slideLayout447.xml"/><Relationship Id="rId29" Type="http://schemas.openxmlformats.org/officeDocument/2006/relationships/slideLayout" Target="../slideLayouts/slideLayout456.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slideLayout" Target="../slideLayouts/slideLayout438.xml"/><Relationship Id="rId24" Type="http://schemas.openxmlformats.org/officeDocument/2006/relationships/slideLayout" Target="../slideLayouts/slideLayout451.xml"/><Relationship Id="rId32" Type="http://schemas.openxmlformats.org/officeDocument/2006/relationships/slideLayout" Target="../slideLayouts/slideLayout459.xml"/><Relationship Id="rId5" Type="http://schemas.openxmlformats.org/officeDocument/2006/relationships/slideLayout" Target="../slideLayouts/slideLayout432.xml"/><Relationship Id="rId15" Type="http://schemas.openxmlformats.org/officeDocument/2006/relationships/slideLayout" Target="../slideLayouts/slideLayout442.xml"/><Relationship Id="rId23" Type="http://schemas.openxmlformats.org/officeDocument/2006/relationships/slideLayout" Target="../slideLayouts/slideLayout450.xml"/><Relationship Id="rId28" Type="http://schemas.openxmlformats.org/officeDocument/2006/relationships/slideLayout" Target="../slideLayouts/slideLayout455.xml"/><Relationship Id="rId36" Type="http://schemas.openxmlformats.org/officeDocument/2006/relationships/image" Target="../media/image46.emf"/><Relationship Id="rId10" Type="http://schemas.openxmlformats.org/officeDocument/2006/relationships/slideLayout" Target="../slideLayouts/slideLayout437.xml"/><Relationship Id="rId19" Type="http://schemas.openxmlformats.org/officeDocument/2006/relationships/slideLayout" Target="../slideLayouts/slideLayout446.xml"/><Relationship Id="rId31" Type="http://schemas.openxmlformats.org/officeDocument/2006/relationships/slideLayout" Target="../slideLayouts/slideLayout458.xml"/><Relationship Id="rId4" Type="http://schemas.openxmlformats.org/officeDocument/2006/relationships/slideLayout" Target="../slideLayouts/slideLayout431.xml"/><Relationship Id="rId9" Type="http://schemas.openxmlformats.org/officeDocument/2006/relationships/slideLayout" Target="../slideLayouts/slideLayout436.xml"/><Relationship Id="rId14" Type="http://schemas.openxmlformats.org/officeDocument/2006/relationships/slideLayout" Target="../slideLayouts/slideLayout441.xml"/><Relationship Id="rId22" Type="http://schemas.openxmlformats.org/officeDocument/2006/relationships/slideLayout" Target="../slideLayouts/slideLayout449.xml"/><Relationship Id="rId27" Type="http://schemas.openxmlformats.org/officeDocument/2006/relationships/slideLayout" Target="../slideLayouts/slideLayout454.xml"/><Relationship Id="rId30" Type="http://schemas.openxmlformats.org/officeDocument/2006/relationships/slideLayout" Target="../slideLayouts/slideLayout457.xml"/><Relationship Id="rId35" Type="http://schemas.openxmlformats.org/officeDocument/2006/relationships/theme" Target="../theme/theme10.xml"/><Relationship Id="rId8" Type="http://schemas.openxmlformats.org/officeDocument/2006/relationships/slideLayout" Target="../slideLayouts/slideLayout43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74.xml"/><Relationship Id="rId18" Type="http://schemas.openxmlformats.org/officeDocument/2006/relationships/slideLayout" Target="../slideLayouts/slideLayout479.xml"/><Relationship Id="rId26" Type="http://schemas.openxmlformats.org/officeDocument/2006/relationships/slideLayout" Target="../slideLayouts/slideLayout487.xml"/><Relationship Id="rId39" Type="http://schemas.openxmlformats.org/officeDocument/2006/relationships/slideLayout" Target="../slideLayouts/slideLayout500.xml"/><Relationship Id="rId21" Type="http://schemas.openxmlformats.org/officeDocument/2006/relationships/slideLayout" Target="../slideLayouts/slideLayout482.xml"/><Relationship Id="rId34" Type="http://schemas.openxmlformats.org/officeDocument/2006/relationships/slideLayout" Target="../slideLayouts/slideLayout495.xml"/><Relationship Id="rId42" Type="http://schemas.openxmlformats.org/officeDocument/2006/relationships/slideLayout" Target="../slideLayouts/slideLayout503.xml"/><Relationship Id="rId47" Type="http://schemas.openxmlformats.org/officeDocument/2006/relationships/slideLayout" Target="../slideLayouts/slideLayout508.xml"/><Relationship Id="rId50" Type="http://schemas.openxmlformats.org/officeDocument/2006/relationships/theme" Target="../theme/theme11.xml"/><Relationship Id="rId7" Type="http://schemas.openxmlformats.org/officeDocument/2006/relationships/slideLayout" Target="../slideLayouts/slideLayout468.xml"/><Relationship Id="rId2" Type="http://schemas.openxmlformats.org/officeDocument/2006/relationships/slideLayout" Target="../slideLayouts/slideLayout463.xml"/><Relationship Id="rId16" Type="http://schemas.openxmlformats.org/officeDocument/2006/relationships/slideLayout" Target="../slideLayouts/slideLayout477.xml"/><Relationship Id="rId29" Type="http://schemas.openxmlformats.org/officeDocument/2006/relationships/slideLayout" Target="../slideLayouts/slideLayout490.xml"/><Relationship Id="rId11" Type="http://schemas.openxmlformats.org/officeDocument/2006/relationships/slideLayout" Target="../slideLayouts/slideLayout472.xml"/><Relationship Id="rId24" Type="http://schemas.openxmlformats.org/officeDocument/2006/relationships/slideLayout" Target="../slideLayouts/slideLayout485.xml"/><Relationship Id="rId32" Type="http://schemas.openxmlformats.org/officeDocument/2006/relationships/slideLayout" Target="../slideLayouts/slideLayout493.xml"/><Relationship Id="rId37" Type="http://schemas.openxmlformats.org/officeDocument/2006/relationships/slideLayout" Target="../slideLayouts/slideLayout498.xml"/><Relationship Id="rId40" Type="http://schemas.openxmlformats.org/officeDocument/2006/relationships/slideLayout" Target="../slideLayouts/slideLayout501.xml"/><Relationship Id="rId45" Type="http://schemas.openxmlformats.org/officeDocument/2006/relationships/slideLayout" Target="../slideLayouts/slideLayout506.xml"/><Relationship Id="rId5" Type="http://schemas.openxmlformats.org/officeDocument/2006/relationships/slideLayout" Target="../slideLayouts/slideLayout466.xml"/><Relationship Id="rId15" Type="http://schemas.openxmlformats.org/officeDocument/2006/relationships/slideLayout" Target="../slideLayouts/slideLayout476.xml"/><Relationship Id="rId23" Type="http://schemas.openxmlformats.org/officeDocument/2006/relationships/slideLayout" Target="../slideLayouts/slideLayout484.xml"/><Relationship Id="rId28" Type="http://schemas.openxmlformats.org/officeDocument/2006/relationships/slideLayout" Target="../slideLayouts/slideLayout489.xml"/><Relationship Id="rId36" Type="http://schemas.openxmlformats.org/officeDocument/2006/relationships/slideLayout" Target="../slideLayouts/slideLayout497.xml"/><Relationship Id="rId49" Type="http://schemas.openxmlformats.org/officeDocument/2006/relationships/slideLayout" Target="../slideLayouts/slideLayout510.xml"/><Relationship Id="rId10" Type="http://schemas.openxmlformats.org/officeDocument/2006/relationships/slideLayout" Target="../slideLayouts/slideLayout471.xml"/><Relationship Id="rId19" Type="http://schemas.openxmlformats.org/officeDocument/2006/relationships/slideLayout" Target="../slideLayouts/slideLayout480.xml"/><Relationship Id="rId31" Type="http://schemas.openxmlformats.org/officeDocument/2006/relationships/slideLayout" Target="../slideLayouts/slideLayout492.xml"/><Relationship Id="rId44" Type="http://schemas.openxmlformats.org/officeDocument/2006/relationships/slideLayout" Target="../slideLayouts/slideLayout505.xml"/><Relationship Id="rId4" Type="http://schemas.openxmlformats.org/officeDocument/2006/relationships/slideLayout" Target="../slideLayouts/slideLayout465.xml"/><Relationship Id="rId9" Type="http://schemas.openxmlformats.org/officeDocument/2006/relationships/slideLayout" Target="../slideLayouts/slideLayout470.xml"/><Relationship Id="rId14" Type="http://schemas.openxmlformats.org/officeDocument/2006/relationships/slideLayout" Target="../slideLayouts/slideLayout475.xml"/><Relationship Id="rId22" Type="http://schemas.openxmlformats.org/officeDocument/2006/relationships/slideLayout" Target="../slideLayouts/slideLayout483.xml"/><Relationship Id="rId27" Type="http://schemas.openxmlformats.org/officeDocument/2006/relationships/slideLayout" Target="../slideLayouts/slideLayout488.xml"/><Relationship Id="rId30" Type="http://schemas.openxmlformats.org/officeDocument/2006/relationships/slideLayout" Target="../slideLayouts/slideLayout491.xml"/><Relationship Id="rId35" Type="http://schemas.openxmlformats.org/officeDocument/2006/relationships/slideLayout" Target="../slideLayouts/slideLayout496.xml"/><Relationship Id="rId43" Type="http://schemas.openxmlformats.org/officeDocument/2006/relationships/slideLayout" Target="../slideLayouts/slideLayout504.xml"/><Relationship Id="rId48" Type="http://schemas.openxmlformats.org/officeDocument/2006/relationships/slideLayout" Target="../slideLayouts/slideLayout509.xml"/><Relationship Id="rId8" Type="http://schemas.openxmlformats.org/officeDocument/2006/relationships/slideLayout" Target="../slideLayouts/slideLayout469.xml"/><Relationship Id="rId51" Type="http://schemas.openxmlformats.org/officeDocument/2006/relationships/image" Target="../media/image46.emf"/><Relationship Id="rId3" Type="http://schemas.openxmlformats.org/officeDocument/2006/relationships/slideLayout" Target="../slideLayouts/slideLayout464.xml"/><Relationship Id="rId12" Type="http://schemas.openxmlformats.org/officeDocument/2006/relationships/slideLayout" Target="../slideLayouts/slideLayout473.xml"/><Relationship Id="rId17" Type="http://schemas.openxmlformats.org/officeDocument/2006/relationships/slideLayout" Target="../slideLayouts/slideLayout478.xml"/><Relationship Id="rId25" Type="http://schemas.openxmlformats.org/officeDocument/2006/relationships/slideLayout" Target="../slideLayouts/slideLayout486.xml"/><Relationship Id="rId33" Type="http://schemas.openxmlformats.org/officeDocument/2006/relationships/slideLayout" Target="../slideLayouts/slideLayout494.xml"/><Relationship Id="rId38" Type="http://schemas.openxmlformats.org/officeDocument/2006/relationships/slideLayout" Target="../slideLayouts/slideLayout499.xml"/><Relationship Id="rId46" Type="http://schemas.openxmlformats.org/officeDocument/2006/relationships/slideLayout" Target="../slideLayouts/slideLayout507.xml"/><Relationship Id="rId20" Type="http://schemas.openxmlformats.org/officeDocument/2006/relationships/slideLayout" Target="../slideLayouts/slideLayout481.xml"/><Relationship Id="rId41" Type="http://schemas.openxmlformats.org/officeDocument/2006/relationships/slideLayout" Target="../slideLayouts/slideLayout502.xml"/><Relationship Id="rId1" Type="http://schemas.openxmlformats.org/officeDocument/2006/relationships/slideLayout" Target="../slideLayouts/slideLayout462.xml"/><Relationship Id="rId6" Type="http://schemas.openxmlformats.org/officeDocument/2006/relationships/slideLayout" Target="../slideLayouts/slideLayout46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26" Type="http://schemas.openxmlformats.org/officeDocument/2006/relationships/slideLayout" Target="../slideLayouts/slideLayout536.xml"/><Relationship Id="rId39" Type="http://schemas.openxmlformats.org/officeDocument/2006/relationships/slideLayout" Target="../slideLayouts/slideLayout549.xml"/><Relationship Id="rId21" Type="http://schemas.openxmlformats.org/officeDocument/2006/relationships/slideLayout" Target="../slideLayouts/slideLayout531.xml"/><Relationship Id="rId34" Type="http://schemas.openxmlformats.org/officeDocument/2006/relationships/slideLayout" Target="../slideLayouts/slideLayout544.xml"/><Relationship Id="rId42" Type="http://schemas.openxmlformats.org/officeDocument/2006/relationships/slideLayout" Target="../slideLayouts/slideLayout552.xml"/><Relationship Id="rId47" Type="http://schemas.openxmlformats.org/officeDocument/2006/relationships/slideLayout" Target="../slideLayouts/slideLayout557.xml"/><Relationship Id="rId50" Type="http://schemas.openxmlformats.org/officeDocument/2006/relationships/slideLayout" Target="../slideLayouts/slideLayout560.xml"/><Relationship Id="rId55" Type="http://schemas.openxmlformats.org/officeDocument/2006/relationships/slideLayout" Target="../slideLayouts/slideLayout565.xml"/><Relationship Id="rId7" Type="http://schemas.openxmlformats.org/officeDocument/2006/relationships/slideLayout" Target="../slideLayouts/slideLayout517.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9" Type="http://schemas.openxmlformats.org/officeDocument/2006/relationships/slideLayout" Target="../slideLayouts/slideLayout539.xml"/><Relationship Id="rId11" Type="http://schemas.openxmlformats.org/officeDocument/2006/relationships/slideLayout" Target="../slideLayouts/slideLayout521.xml"/><Relationship Id="rId24" Type="http://schemas.openxmlformats.org/officeDocument/2006/relationships/slideLayout" Target="../slideLayouts/slideLayout534.xml"/><Relationship Id="rId32" Type="http://schemas.openxmlformats.org/officeDocument/2006/relationships/slideLayout" Target="../slideLayouts/slideLayout542.xml"/><Relationship Id="rId37" Type="http://schemas.openxmlformats.org/officeDocument/2006/relationships/slideLayout" Target="../slideLayouts/slideLayout547.xml"/><Relationship Id="rId40" Type="http://schemas.openxmlformats.org/officeDocument/2006/relationships/slideLayout" Target="../slideLayouts/slideLayout550.xml"/><Relationship Id="rId45" Type="http://schemas.openxmlformats.org/officeDocument/2006/relationships/slideLayout" Target="../slideLayouts/slideLayout555.xml"/><Relationship Id="rId53" Type="http://schemas.openxmlformats.org/officeDocument/2006/relationships/slideLayout" Target="../slideLayouts/slideLayout563.xml"/><Relationship Id="rId58" Type="http://schemas.openxmlformats.org/officeDocument/2006/relationships/slideLayout" Target="../slideLayouts/slideLayout568.xml"/><Relationship Id="rId5" Type="http://schemas.openxmlformats.org/officeDocument/2006/relationships/slideLayout" Target="../slideLayouts/slideLayout515.xml"/><Relationship Id="rId61" Type="http://schemas.openxmlformats.org/officeDocument/2006/relationships/image" Target="../media/image104.png"/><Relationship Id="rId19" Type="http://schemas.openxmlformats.org/officeDocument/2006/relationships/slideLayout" Target="../slideLayouts/slideLayout529.xml"/><Relationship Id="rId14" Type="http://schemas.openxmlformats.org/officeDocument/2006/relationships/slideLayout" Target="../slideLayouts/slideLayout524.xml"/><Relationship Id="rId22" Type="http://schemas.openxmlformats.org/officeDocument/2006/relationships/slideLayout" Target="../slideLayouts/slideLayout532.xml"/><Relationship Id="rId27" Type="http://schemas.openxmlformats.org/officeDocument/2006/relationships/slideLayout" Target="../slideLayouts/slideLayout537.xml"/><Relationship Id="rId30" Type="http://schemas.openxmlformats.org/officeDocument/2006/relationships/slideLayout" Target="../slideLayouts/slideLayout540.xml"/><Relationship Id="rId35" Type="http://schemas.openxmlformats.org/officeDocument/2006/relationships/slideLayout" Target="../slideLayouts/slideLayout545.xml"/><Relationship Id="rId43" Type="http://schemas.openxmlformats.org/officeDocument/2006/relationships/slideLayout" Target="../slideLayouts/slideLayout553.xml"/><Relationship Id="rId48" Type="http://schemas.openxmlformats.org/officeDocument/2006/relationships/slideLayout" Target="../slideLayouts/slideLayout558.xml"/><Relationship Id="rId56" Type="http://schemas.openxmlformats.org/officeDocument/2006/relationships/slideLayout" Target="../slideLayouts/slideLayout566.xml"/><Relationship Id="rId8" Type="http://schemas.openxmlformats.org/officeDocument/2006/relationships/slideLayout" Target="../slideLayouts/slideLayout518.xml"/><Relationship Id="rId51" Type="http://schemas.openxmlformats.org/officeDocument/2006/relationships/slideLayout" Target="../slideLayouts/slideLayout561.xml"/><Relationship Id="rId3" Type="http://schemas.openxmlformats.org/officeDocument/2006/relationships/slideLayout" Target="../slideLayouts/slideLayout513.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5" Type="http://schemas.openxmlformats.org/officeDocument/2006/relationships/slideLayout" Target="../slideLayouts/slideLayout535.xml"/><Relationship Id="rId33" Type="http://schemas.openxmlformats.org/officeDocument/2006/relationships/slideLayout" Target="../slideLayouts/slideLayout543.xml"/><Relationship Id="rId38" Type="http://schemas.openxmlformats.org/officeDocument/2006/relationships/slideLayout" Target="../slideLayouts/slideLayout548.xml"/><Relationship Id="rId46" Type="http://schemas.openxmlformats.org/officeDocument/2006/relationships/slideLayout" Target="../slideLayouts/slideLayout556.xml"/><Relationship Id="rId59" Type="http://schemas.openxmlformats.org/officeDocument/2006/relationships/theme" Target="../theme/theme12.xml"/><Relationship Id="rId20" Type="http://schemas.openxmlformats.org/officeDocument/2006/relationships/slideLayout" Target="../slideLayouts/slideLayout530.xml"/><Relationship Id="rId41" Type="http://schemas.openxmlformats.org/officeDocument/2006/relationships/slideLayout" Target="../slideLayouts/slideLayout551.xml"/><Relationship Id="rId54" Type="http://schemas.openxmlformats.org/officeDocument/2006/relationships/slideLayout" Target="../slideLayouts/slideLayout564.xml"/><Relationship Id="rId62" Type="http://schemas.openxmlformats.org/officeDocument/2006/relationships/image" Target="../media/image105.svg"/><Relationship Id="rId1" Type="http://schemas.openxmlformats.org/officeDocument/2006/relationships/slideLayout" Target="../slideLayouts/slideLayout511.xml"/><Relationship Id="rId6" Type="http://schemas.openxmlformats.org/officeDocument/2006/relationships/slideLayout" Target="../slideLayouts/slideLayout516.xml"/><Relationship Id="rId15" Type="http://schemas.openxmlformats.org/officeDocument/2006/relationships/slideLayout" Target="../slideLayouts/slideLayout525.xml"/><Relationship Id="rId23" Type="http://schemas.openxmlformats.org/officeDocument/2006/relationships/slideLayout" Target="../slideLayouts/slideLayout533.xml"/><Relationship Id="rId28" Type="http://schemas.openxmlformats.org/officeDocument/2006/relationships/slideLayout" Target="../slideLayouts/slideLayout538.xml"/><Relationship Id="rId36" Type="http://schemas.openxmlformats.org/officeDocument/2006/relationships/slideLayout" Target="../slideLayouts/slideLayout546.xml"/><Relationship Id="rId49" Type="http://schemas.openxmlformats.org/officeDocument/2006/relationships/slideLayout" Target="../slideLayouts/slideLayout559.xml"/><Relationship Id="rId57" Type="http://schemas.openxmlformats.org/officeDocument/2006/relationships/slideLayout" Target="../slideLayouts/slideLayout567.xml"/><Relationship Id="rId10" Type="http://schemas.openxmlformats.org/officeDocument/2006/relationships/slideLayout" Target="../slideLayouts/slideLayout520.xml"/><Relationship Id="rId31" Type="http://schemas.openxmlformats.org/officeDocument/2006/relationships/slideLayout" Target="../slideLayouts/slideLayout541.xml"/><Relationship Id="rId44" Type="http://schemas.openxmlformats.org/officeDocument/2006/relationships/slideLayout" Target="../slideLayouts/slideLayout554.xml"/><Relationship Id="rId52" Type="http://schemas.openxmlformats.org/officeDocument/2006/relationships/slideLayout" Target="../slideLayouts/slideLayout562.xml"/><Relationship Id="rId60" Type="http://schemas.openxmlformats.org/officeDocument/2006/relationships/image" Target="../media/image4.emf"/><Relationship Id="rId4" Type="http://schemas.openxmlformats.org/officeDocument/2006/relationships/slideLayout" Target="../slideLayouts/slideLayout514.xml"/><Relationship Id="rId9" Type="http://schemas.openxmlformats.org/officeDocument/2006/relationships/slideLayout" Target="../slideLayouts/slideLayout51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81.xml"/><Relationship Id="rId18" Type="http://schemas.openxmlformats.org/officeDocument/2006/relationships/slideLayout" Target="../slideLayouts/slideLayout586.xml"/><Relationship Id="rId26" Type="http://schemas.openxmlformats.org/officeDocument/2006/relationships/slideLayout" Target="../slideLayouts/slideLayout594.xml"/><Relationship Id="rId39" Type="http://schemas.openxmlformats.org/officeDocument/2006/relationships/slideLayout" Target="../slideLayouts/slideLayout607.xml"/><Relationship Id="rId21" Type="http://schemas.openxmlformats.org/officeDocument/2006/relationships/slideLayout" Target="../slideLayouts/slideLayout589.xml"/><Relationship Id="rId34" Type="http://schemas.openxmlformats.org/officeDocument/2006/relationships/slideLayout" Target="../slideLayouts/slideLayout602.xml"/><Relationship Id="rId7" Type="http://schemas.openxmlformats.org/officeDocument/2006/relationships/slideLayout" Target="../slideLayouts/slideLayout575.xml"/><Relationship Id="rId2" Type="http://schemas.openxmlformats.org/officeDocument/2006/relationships/slideLayout" Target="../slideLayouts/slideLayout570.xml"/><Relationship Id="rId16" Type="http://schemas.openxmlformats.org/officeDocument/2006/relationships/slideLayout" Target="../slideLayouts/slideLayout584.xml"/><Relationship Id="rId20" Type="http://schemas.openxmlformats.org/officeDocument/2006/relationships/slideLayout" Target="../slideLayouts/slideLayout588.xml"/><Relationship Id="rId29" Type="http://schemas.openxmlformats.org/officeDocument/2006/relationships/slideLayout" Target="../slideLayouts/slideLayout597.xml"/><Relationship Id="rId41" Type="http://schemas.openxmlformats.org/officeDocument/2006/relationships/image" Target="../media/image4.emf"/><Relationship Id="rId1" Type="http://schemas.openxmlformats.org/officeDocument/2006/relationships/slideLayout" Target="../slideLayouts/slideLayout569.xml"/><Relationship Id="rId6" Type="http://schemas.openxmlformats.org/officeDocument/2006/relationships/slideLayout" Target="../slideLayouts/slideLayout574.xml"/><Relationship Id="rId11" Type="http://schemas.openxmlformats.org/officeDocument/2006/relationships/slideLayout" Target="../slideLayouts/slideLayout579.xml"/><Relationship Id="rId24" Type="http://schemas.openxmlformats.org/officeDocument/2006/relationships/slideLayout" Target="../slideLayouts/slideLayout592.xml"/><Relationship Id="rId32" Type="http://schemas.openxmlformats.org/officeDocument/2006/relationships/slideLayout" Target="../slideLayouts/slideLayout600.xml"/><Relationship Id="rId37" Type="http://schemas.openxmlformats.org/officeDocument/2006/relationships/slideLayout" Target="../slideLayouts/slideLayout605.xml"/><Relationship Id="rId40" Type="http://schemas.openxmlformats.org/officeDocument/2006/relationships/theme" Target="../theme/theme13.xml"/><Relationship Id="rId5" Type="http://schemas.openxmlformats.org/officeDocument/2006/relationships/slideLayout" Target="../slideLayouts/slideLayout573.xml"/><Relationship Id="rId15" Type="http://schemas.openxmlformats.org/officeDocument/2006/relationships/slideLayout" Target="../slideLayouts/slideLayout583.xml"/><Relationship Id="rId23" Type="http://schemas.openxmlformats.org/officeDocument/2006/relationships/slideLayout" Target="../slideLayouts/slideLayout591.xml"/><Relationship Id="rId28" Type="http://schemas.openxmlformats.org/officeDocument/2006/relationships/slideLayout" Target="../slideLayouts/slideLayout596.xml"/><Relationship Id="rId36" Type="http://schemas.openxmlformats.org/officeDocument/2006/relationships/slideLayout" Target="../slideLayouts/slideLayout604.xml"/><Relationship Id="rId10" Type="http://schemas.openxmlformats.org/officeDocument/2006/relationships/slideLayout" Target="../slideLayouts/slideLayout578.xml"/><Relationship Id="rId19" Type="http://schemas.openxmlformats.org/officeDocument/2006/relationships/slideLayout" Target="../slideLayouts/slideLayout587.xml"/><Relationship Id="rId31" Type="http://schemas.openxmlformats.org/officeDocument/2006/relationships/slideLayout" Target="../slideLayouts/slideLayout599.xml"/><Relationship Id="rId4" Type="http://schemas.openxmlformats.org/officeDocument/2006/relationships/slideLayout" Target="../slideLayouts/slideLayout572.xml"/><Relationship Id="rId9" Type="http://schemas.openxmlformats.org/officeDocument/2006/relationships/slideLayout" Target="../slideLayouts/slideLayout577.xml"/><Relationship Id="rId14" Type="http://schemas.openxmlformats.org/officeDocument/2006/relationships/slideLayout" Target="../slideLayouts/slideLayout582.xml"/><Relationship Id="rId22" Type="http://schemas.openxmlformats.org/officeDocument/2006/relationships/slideLayout" Target="../slideLayouts/slideLayout590.xml"/><Relationship Id="rId27" Type="http://schemas.openxmlformats.org/officeDocument/2006/relationships/slideLayout" Target="../slideLayouts/slideLayout595.xml"/><Relationship Id="rId30" Type="http://schemas.openxmlformats.org/officeDocument/2006/relationships/slideLayout" Target="../slideLayouts/slideLayout598.xml"/><Relationship Id="rId35" Type="http://schemas.openxmlformats.org/officeDocument/2006/relationships/slideLayout" Target="../slideLayouts/slideLayout603.xml"/><Relationship Id="rId8" Type="http://schemas.openxmlformats.org/officeDocument/2006/relationships/slideLayout" Target="../slideLayouts/slideLayout576.xml"/><Relationship Id="rId3" Type="http://schemas.openxmlformats.org/officeDocument/2006/relationships/slideLayout" Target="../slideLayouts/slideLayout571.xml"/><Relationship Id="rId12" Type="http://schemas.openxmlformats.org/officeDocument/2006/relationships/slideLayout" Target="../slideLayouts/slideLayout580.xml"/><Relationship Id="rId17" Type="http://schemas.openxmlformats.org/officeDocument/2006/relationships/slideLayout" Target="../slideLayouts/slideLayout585.xml"/><Relationship Id="rId25" Type="http://schemas.openxmlformats.org/officeDocument/2006/relationships/slideLayout" Target="../slideLayouts/slideLayout593.xml"/><Relationship Id="rId33" Type="http://schemas.openxmlformats.org/officeDocument/2006/relationships/slideLayout" Target="../slideLayouts/slideLayout601.xml"/><Relationship Id="rId38" Type="http://schemas.openxmlformats.org/officeDocument/2006/relationships/slideLayout" Target="../slideLayouts/slideLayout6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9.xml"/><Relationship Id="rId117" Type="http://schemas.openxmlformats.org/officeDocument/2006/relationships/image" Target="../media/image4.emf"/><Relationship Id="rId21" Type="http://schemas.openxmlformats.org/officeDocument/2006/relationships/slideLayout" Target="../slideLayouts/slideLayout64.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63" Type="http://schemas.openxmlformats.org/officeDocument/2006/relationships/slideLayout" Target="../slideLayouts/slideLayout106.xml"/><Relationship Id="rId68" Type="http://schemas.openxmlformats.org/officeDocument/2006/relationships/slideLayout" Target="../slideLayouts/slideLayout111.xml"/><Relationship Id="rId84" Type="http://schemas.openxmlformats.org/officeDocument/2006/relationships/slideLayout" Target="../slideLayouts/slideLayout127.xml"/><Relationship Id="rId89" Type="http://schemas.openxmlformats.org/officeDocument/2006/relationships/slideLayout" Target="../slideLayouts/slideLayout132.xml"/><Relationship Id="rId112" Type="http://schemas.openxmlformats.org/officeDocument/2006/relationships/slideLayout" Target="../slideLayouts/slideLayout155.xml"/><Relationship Id="rId16" Type="http://schemas.openxmlformats.org/officeDocument/2006/relationships/slideLayout" Target="../slideLayouts/slideLayout59.xml"/><Relationship Id="rId107" Type="http://schemas.openxmlformats.org/officeDocument/2006/relationships/slideLayout" Target="../slideLayouts/slideLayout150.xml"/><Relationship Id="rId11" Type="http://schemas.openxmlformats.org/officeDocument/2006/relationships/slideLayout" Target="../slideLayouts/slideLayout54.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53" Type="http://schemas.openxmlformats.org/officeDocument/2006/relationships/slideLayout" Target="../slideLayouts/slideLayout96.xml"/><Relationship Id="rId58" Type="http://schemas.openxmlformats.org/officeDocument/2006/relationships/slideLayout" Target="../slideLayouts/slideLayout101.xml"/><Relationship Id="rId74" Type="http://schemas.openxmlformats.org/officeDocument/2006/relationships/slideLayout" Target="../slideLayouts/slideLayout117.xml"/><Relationship Id="rId79" Type="http://schemas.openxmlformats.org/officeDocument/2006/relationships/slideLayout" Target="../slideLayouts/slideLayout122.xml"/><Relationship Id="rId102" Type="http://schemas.openxmlformats.org/officeDocument/2006/relationships/slideLayout" Target="../slideLayouts/slideLayout145.xml"/><Relationship Id="rId5" Type="http://schemas.openxmlformats.org/officeDocument/2006/relationships/slideLayout" Target="../slideLayouts/slideLayout48.xml"/><Relationship Id="rId90" Type="http://schemas.openxmlformats.org/officeDocument/2006/relationships/slideLayout" Target="../slideLayouts/slideLayout133.xml"/><Relationship Id="rId95" Type="http://schemas.openxmlformats.org/officeDocument/2006/relationships/slideLayout" Target="../slideLayouts/slideLayout138.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64" Type="http://schemas.openxmlformats.org/officeDocument/2006/relationships/slideLayout" Target="../slideLayouts/slideLayout107.xml"/><Relationship Id="rId69" Type="http://schemas.openxmlformats.org/officeDocument/2006/relationships/slideLayout" Target="../slideLayouts/slideLayout112.xml"/><Relationship Id="rId113" Type="http://schemas.openxmlformats.org/officeDocument/2006/relationships/slideLayout" Target="../slideLayouts/slideLayout156.xml"/><Relationship Id="rId80" Type="http://schemas.openxmlformats.org/officeDocument/2006/relationships/slideLayout" Target="../slideLayouts/slideLayout123.xml"/><Relationship Id="rId85" Type="http://schemas.openxmlformats.org/officeDocument/2006/relationships/slideLayout" Target="../slideLayouts/slideLayout128.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59" Type="http://schemas.openxmlformats.org/officeDocument/2006/relationships/slideLayout" Target="../slideLayouts/slideLayout102.xml"/><Relationship Id="rId103" Type="http://schemas.openxmlformats.org/officeDocument/2006/relationships/slideLayout" Target="../slideLayouts/slideLayout146.xml"/><Relationship Id="rId108" Type="http://schemas.openxmlformats.org/officeDocument/2006/relationships/slideLayout" Target="../slideLayouts/slideLayout151.xml"/><Relationship Id="rId54" Type="http://schemas.openxmlformats.org/officeDocument/2006/relationships/slideLayout" Target="../slideLayouts/slideLayout97.xml"/><Relationship Id="rId70" Type="http://schemas.openxmlformats.org/officeDocument/2006/relationships/slideLayout" Target="../slideLayouts/slideLayout113.xml"/><Relationship Id="rId75" Type="http://schemas.openxmlformats.org/officeDocument/2006/relationships/slideLayout" Target="../slideLayouts/slideLayout118.xml"/><Relationship Id="rId91" Type="http://schemas.openxmlformats.org/officeDocument/2006/relationships/slideLayout" Target="../slideLayouts/slideLayout134.xml"/><Relationship Id="rId96" Type="http://schemas.openxmlformats.org/officeDocument/2006/relationships/slideLayout" Target="../slideLayouts/slideLayout13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49" Type="http://schemas.openxmlformats.org/officeDocument/2006/relationships/slideLayout" Target="../slideLayouts/slideLayout92.xml"/><Relationship Id="rId114" Type="http://schemas.openxmlformats.org/officeDocument/2006/relationships/slideLayout" Target="../slideLayouts/slideLayout157.xml"/><Relationship Id="rId10" Type="http://schemas.openxmlformats.org/officeDocument/2006/relationships/slideLayout" Target="../slideLayouts/slideLayout53.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slideLayout" Target="../slideLayouts/slideLayout95.xml"/><Relationship Id="rId60" Type="http://schemas.openxmlformats.org/officeDocument/2006/relationships/slideLayout" Target="../slideLayouts/slideLayout103.xml"/><Relationship Id="rId65" Type="http://schemas.openxmlformats.org/officeDocument/2006/relationships/slideLayout" Target="../slideLayouts/slideLayout108.xml"/><Relationship Id="rId73" Type="http://schemas.openxmlformats.org/officeDocument/2006/relationships/slideLayout" Target="../slideLayouts/slideLayout116.xml"/><Relationship Id="rId78" Type="http://schemas.openxmlformats.org/officeDocument/2006/relationships/slideLayout" Target="../slideLayouts/slideLayout121.xml"/><Relationship Id="rId81" Type="http://schemas.openxmlformats.org/officeDocument/2006/relationships/slideLayout" Target="../slideLayouts/slideLayout124.xml"/><Relationship Id="rId86" Type="http://schemas.openxmlformats.org/officeDocument/2006/relationships/slideLayout" Target="../slideLayouts/slideLayout129.xml"/><Relationship Id="rId94" Type="http://schemas.openxmlformats.org/officeDocument/2006/relationships/slideLayout" Target="../slideLayouts/slideLayout137.xml"/><Relationship Id="rId99" Type="http://schemas.openxmlformats.org/officeDocument/2006/relationships/slideLayout" Target="../slideLayouts/slideLayout142.xml"/><Relationship Id="rId101" Type="http://schemas.openxmlformats.org/officeDocument/2006/relationships/slideLayout" Target="../slideLayouts/slideLayout14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9" Type="http://schemas.openxmlformats.org/officeDocument/2006/relationships/slideLayout" Target="../slideLayouts/slideLayout82.xml"/><Relationship Id="rId109" Type="http://schemas.openxmlformats.org/officeDocument/2006/relationships/slideLayout" Target="../slideLayouts/slideLayout152.xml"/><Relationship Id="rId34" Type="http://schemas.openxmlformats.org/officeDocument/2006/relationships/slideLayout" Target="../slideLayouts/slideLayout77.xml"/><Relationship Id="rId50" Type="http://schemas.openxmlformats.org/officeDocument/2006/relationships/slideLayout" Target="../slideLayouts/slideLayout93.xml"/><Relationship Id="rId55" Type="http://schemas.openxmlformats.org/officeDocument/2006/relationships/slideLayout" Target="../slideLayouts/slideLayout98.xml"/><Relationship Id="rId76" Type="http://schemas.openxmlformats.org/officeDocument/2006/relationships/slideLayout" Target="../slideLayouts/slideLayout119.xml"/><Relationship Id="rId97" Type="http://schemas.openxmlformats.org/officeDocument/2006/relationships/slideLayout" Target="../slideLayouts/slideLayout140.xml"/><Relationship Id="rId104" Type="http://schemas.openxmlformats.org/officeDocument/2006/relationships/slideLayout" Target="../slideLayouts/slideLayout147.xml"/><Relationship Id="rId7" Type="http://schemas.openxmlformats.org/officeDocument/2006/relationships/slideLayout" Target="../slideLayouts/slideLayout50.xml"/><Relationship Id="rId71" Type="http://schemas.openxmlformats.org/officeDocument/2006/relationships/slideLayout" Target="../slideLayouts/slideLayout114.xml"/><Relationship Id="rId92" Type="http://schemas.openxmlformats.org/officeDocument/2006/relationships/slideLayout" Target="../slideLayouts/slideLayout135.xml"/><Relationship Id="rId2" Type="http://schemas.openxmlformats.org/officeDocument/2006/relationships/slideLayout" Target="../slideLayouts/slideLayout45.xml"/><Relationship Id="rId29" Type="http://schemas.openxmlformats.org/officeDocument/2006/relationships/slideLayout" Target="../slideLayouts/slideLayout72.xml"/><Relationship Id="rId24" Type="http://schemas.openxmlformats.org/officeDocument/2006/relationships/slideLayout" Target="../slideLayouts/slideLayout67.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66" Type="http://schemas.openxmlformats.org/officeDocument/2006/relationships/slideLayout" Target="../slideLayouts/slideLayout109.xml"/><Relationship Id="rId87" Type="http://schemas.openxmlformats.org/officeDocument/2006/relationships/slideLayout" Target="../slideLayouts/slideLayout130.xml"/><Relationship Id="rId110" Type="http://schemas.openxmlformats.org/officeDocument/2006/relationships/slideLayout" Target="../slideLayouts/slideLayout153.xml"/><Relationship Id="rId115" Type="http://schemas.openxmlformats.org/officeDocument/2006/relationships/slideLayout" Target="../slideLayouts/slideLayout158.xml"/><Relationship Id="rId61" Type="http://schemas.openxmlformats.org/officeDocument/2006/relationships/slideLayout" Target="../slideLayouts/slideLayout104.xml"/><Relationship Id="rId82" Type="http://schemas.openxmlformats.org/officeDocument/2006/relationships/slideLayout" Target="../slideLayouts/slideLayout125.xml"/><Relationship Id="rId19" Type="http://schemas.openxmlformats.org/officeDocument/2006/relationships/slideLayout" Target="../slideLayouts/slideLayout62.xml"/><Relationship Id="rId14" Type="http://schemas.openxmlformats.org/officeDocument/2006/relationships/slideLayout" Target="../slideLayouts/slideLayout57.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56" Type="http://schemas.openxmlformats.org/officeDocument/2006/relationships/slideLayout" Target="../slideLayouts/slideLayout99.xml"/><Relationship Id="rId77" Type="http://schemas.openxmlformats.org/officeDocument/2006/relationships/slideLayout" Target="../slideLayouts/slideLayout120.xml"/><Relationship Id="rId100" Type="http://schemas.openxmlformats.org/officeDocument/2006/relationships/slideLayout" Target="../slideLayouts/slideLayout143.xml"/><Relationship Id="rId105" Type="http://schemas.openxmlformats.org/officeDocument/2006/relationships/slideLayout" Target="../slideLayouts/slideLayout148.xml"/><Relationship Id="rId8" Type="http://schemas.openxmlformats.org/officeDocument/2006/relationships/slideLayout" Target="../slideLayouts/slideLayout51.xml"/><Relationship Id="rId51" Type="http://schemas.openxmlformats.org/officeDocument/2006/relationships/slideLayout" Target="../slideLayouts/slideLayout94.xml"/><Relationship Id="rId72" Type="http://schemas.openxmlformats.org/officeDocument/2006/relationships/slideLayout" Target="../slideLayouts/slideLayout115.xml"/><Relationship Id="rId93" Type="http://schemas.openxmlformats.org/officeDocument/2006/relationships/slideLayout" Target="../slideLayouts/slideLayout136.xml"/><Relationship Id="rId98" Type="http://schemas.openxmlformats.org/officeDocument/2006/relationships/slideLayout" Target="../slideLayouts/slideLayout141.xml"/><Relationship Id="rId3" Type="http://schemas.openxmlformats.org/officeDocument/2006/relationships/slideLayout" Target="../slideLayouts/slideLayout46.xml"/><Relationship Id="rId25" Type="http://schemas.openxmlformats.org/officeDocument/2006/relationships/slideLayout" Target="../slideLayouts/slideLayout68.xml"/><Relationship Id="rId46" Type="http://schemas.openxmlformats.org/officeDocument/2006/relationships/slideLayout" Target="../slideLayouts/slideLayout89.xml"/><Relationship Id="rId67" Type="http://schemas.openxmlformats.org/officeDocument/2006/relationships/slideLayout" Target="../slideLayouts/slideLayout110.xml"/><Relationship Id="rId116" Type="http://schemas.openxmlformats.org/officeDocument/2006/relationships/theme" Target="../theme/theme3.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62" Type="http://schemas.openxmlformats.org/officeDocument/2006/relationships/slideLayout" Target="../slideLayouts/slideLayout105.xml"/><Relationship Id="rId83" Type="http://schemas.openxmlformats.org/officeDocument/2006/relationships/slideLayout" Target="../slideLayouts/slideLayout126.xml"/><Relationship Id="rId88" Type="http://schemas.openxmlformats.org/officeDocument/2006/relationships/slideLayout" Target="../slideLayouts/slideLayout131.xml"/><Relationship Id="rId111" Type="http://schemas.openxmlformats.org/officeDocument/2006/relationships/slideLayout" Target="../slideLayouts/slideLayout154.xml"/><Relationship Id="rId15" Type="http://schemas.openxmlformats.org/officeDocument/2006/relationships/slideLayout" Target="../slideLayouts/slideLayout58.xml"/><Relationship Id="rId36" Type="http://schemas.openxmlformats.org/officeDocument/2006/relationships/slideLayout" Target="../slideLayouts/slideLayout79.xml"/><Relationship Id="rId57" Type="http://schemas.openxmlformats.org/officeDocument/2006/relationships/slideLayout" Target="../slideLayouts/slideLayout100.xml"/><Relationship Id="rId106" Type="http://schemas.openxmlformats.org/officeDocument/2006/relationships/slideLayout" Target="../slideLayouts/slideLayout1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image" Target="../media/image34.png"/><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4.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47" Type="http://schemas.openxmlformats.org/officeDocument/2006/relationships/slideLayout" Target="../slideLayouts/slideLayout216.xml"/><Relationship Id="rId50" Type="http://schemas.openxmlformats.org/officeDocument/2006/relationships/slideLayout" Target="../slideLayouts/slideLayout219.xml"/><Relationship Id="rId55" Type="http://schemas.openxmlformats.org/officeDocument/2006/relationships/slideLayout" Target="../slideLayouts/slideLayout224.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9" Type="http://schemas.openxmlformats.org/officeDocument/2006/relationships/slideLayout" Target="../slideLayouts/slideLayout198.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45" Type="http://schemas.openxmlformats.org/officeDocument/2006/relationships/slideLayout" Target="../slideLayouts/slideLayout214.xml"/><Relationship Id="rId53" Type="http://schemas.openxmlformats.org/officeDocument/2006/relationships/slideLayout" Target="../slideLayouts/slideLayout222.xml"/><Relationship Id="rId58" Type="http://schemas.openxmlformats.org/officeDocument/2006/relationships/slideLayout" Target="../slideLayouts/slideLayout227.xml"/><Relationship Id="rId5" Type="http://schemas.openxmlformats.org/officeDocument/2006/relationships/slideLayout" Target="../slideLayouts/slideLayout174.xml"/><Relationship Id="rId61" Type="http://schemas.openxmlformats.org/officeDocument/2006/relationships/theme" Target="../theme/theme5.xml"/><Relationship Id="rId19" Type="http://schemas.openxmlformats.org/officeDocument/2006/relationships/slideLayout" Target="../slideLayouts/slideLayout18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48" Type="http://schemas.openxmlformats.org/officeDocument/2006/relationships/slideLayout" Target="../slideLayouts/slideLayout217.xml"/><Relationship Id="rId56" Type="http://schemas.openxmlformats.org/officeDocument/2006/relationships/slideLayout" Target="../slideLayouts/slideLayout225.xml"/><Relationship Id="rId8" Type="http://schemas.openxmlformats.org/officeDocument/2006/relationships/slideLayout" Target="../slideLayouts/slideLayout177.xml"/><Relationship Id="rId51" Type="http://schemas.openxmlformats.org/officeDocument/2006/relationships/slideLayout" Target="../slideLayouts/slideLayout220.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slideLayout" Target="../slideLayouts/slideLayout215.xml"/><Relationship Id="rId59" Type="http://schemas.openxmlformats.org/officeDocument/2006/relationships/slideLayout" Target="../slideLayouts/slideLayout228.xml"/><Relationship Id="rId20" Type="http://schemas.openxmlformats.org/officeDocument/2006/relationships/slideLayout" Target="../slideLayouts/slideLayout189.xml"/><Relationship Id="rId41" Type="http://schemas.openxmlformats.org/officeDocument/2006/relationships/slideLayout" Target="../slideLayouts/slideLayout210.xml"/><Relationship Id="rId54" Type="http://schemas.openxmlformats.org/officeDocument/2006/relationships/slideLayout" Target="../slideLayouts/slideLayout223.xml"/><Relationship Id="rId62" Type="http://schemas.openxmlformats.org/officeDocument/2006/relationships/image" Target="../media/image4.emf"/><Relationship Id="rId1" Type="http://schemas.openxmlformats.org/officeDocument/2006/relationships/slideLayout" Target="../slideLayouts/slideLayout170.xml"/><Relationship Id="rId6" Type="http://schemas.openxmlformats.org/officeDocument/2006/relationships/slideLayout" Target="../slideLayouts/slideLayout175.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49" Type="http://schemas.openxmlformats.org/officeDocument/2006/relationships/slideLayout" Target="../slideLayouts/slideLayout218.xml"/><Relationship Id="rId57" Type="http://schemas.openxmlformats.org/officeDocument/2006/relationships/slideLayout" Target="../slideLayouts/slideLayout226.xml"/><Relationship Id="rId10" Type="http://schemas.openxmlformats.org/officeDocument/2006/relationships/slideLayout" Target="../slideLayouts/slideLayout179.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52" Type="http://schemas.openxmlformats.org/officeDocument/2006/relationships/slideLayout" Target="../slideLayouts/slideLayout221.xml"/><Relationship Id="rId60" Type="http://schemas.openxmlformats.org/officeDocument/2006/relationships/slideLayout" Target="../slideLayouts/slideLayout22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9" Type="http://schemas.openxmlformats.org/officeDocument/2006/relationships/slideLayout" Target="../slideLayouts/slideLayout268.xml"/><Relationship Id="rId21" Type="http://schemas.openxmlformats.org/officeDocument/2006/relationships/slideLayout" Target="../slideLayouts/slideLayout250.xml"/><Relationship Id="rId34" Type="http://schemas.openxmlformats.org/officeDocument/2006/relationships/slideLayout" Target="../slideLayouts/slideLayout263.xml"/><Relationship Id="rId42" Type="http://schemas.openxmlformats.org/officeDocument/2006/relationships/slideLayout" Target="../slideLayouts/slideLayout271.xml"/><Relationship Id="rId47" Type="http://schemas.openxmlformats.org/officeDocument/2006/relationships/slideLayout" Target="../slideLayouts/slideLayout276.xml"/><Relationship Id="rId50" Type="http://schemas.openxmlformats.org/officeDocument/2006/relationships/slideLayout" Target="../slideLayouts/slideLayout279.xml"/><Relationship Id="rId7" Type="http://schemas.openxmlformats.org/officeDocument/2006/relationships/slideLayout" Target="../slideLayouts/slideLayout23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9" Type="http://schemas.openxmlformats.org/officeDocument/2006/relationships/slideLayout" Target="../slideLayouts/slideLayout258.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slideLayout" Target="../slideLayouts/slideLayout261.xml"/><Relationship Id="rId37" Type="http://schemas.openxmlformats.org/officeDocument/2006/relationships/slideLayout" Target="../slideLayouts/slideLayout266.xml"/><Relationship Id="rId40" Type="http://schemas.openxmlformats.org/officeDocument/2006/relationships/slideLayout" Target="../slideLayouts/slideLayout269.xml"/><Relationship Id="rId45" Type="http://schemas.openxmlformats.org/officeDocument/2006/relationships/slideLayout" Target="../slideLayouts/slideLayout274.xml"/><Relationship Id="rId53" Type="http://schemas.openxmlformats.org/officeDocument/2006/relationships/image" Target="../media/image46.emf"/><Relationship Id="rId5" Type="http://schemas.openxmlformats.org/officeDocument/2006/relationships/slideLayout" Target="../slideLayouts/slideLayout234.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slideLayout" Target="../slideLayouts/slideLayout260.xml"/><Relationship Id="rId44" Type="http://schemas.openxmlformats.org/officeDocument/2006/relationships/slideLayout" Target="../slideLayouts/slideLayout273.xml"/><Relationship Id="rId52" Type="http://schemas.openxmlformats.org/officeDocument/2006/relationships/theme" Target="../theme/theme6.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 Id="rId35" Type="http://schemas.openxmlformats.org/officeDocument/2006/relationships/slideLayout" Target="../slideLayouts/slideLayout264.xml"/><Relationship Id="rId43" Type="http://schemas.openxmlformats.org/officeDocument/2006/relationships/slideLayout" Target="../slideLayouts/slideLayout272.xml"/><Relationship Id="rId48" Type="http://schemas.openxmlformats.org/officeDocument/2006/relationships/slideLayout" Target="../slideLayouts/slideLayout277.xml"/><Relationship Id="rId8" Type="http://schemas.openxmlformats.org/officeDocument/2006/relationships/slideLayout" Target="../slideLayouts/slideLayout237.xml"/><Relationship Id="rId51" Type="http://schemas.openxmlformats.org/officeDocument/2006/relationships/slideLayout" Target="../slideLayouts/slideLayout280.xml"/><Relationship Id="rId3" Type="http://schemas.openxmlformats.org/officeDocument/2006/relationships/slideLayout" Target="../slideLayouts/slideLayout232.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33" Type="http://schemas.openxmlformats.org/officeDocument/2006/relationships/slideLayout" Target="../slideLayouts/slideLayout262.xml"/><Relationship Id="rId38" Type="http://schemas.openxmlformats.org/officeDocument/2006/relationships/slideLayout" Target="../slideLayouts/slideLayout267.xml"/><Relationship Id="rId46" Type="http://schemas.openxmlformats.org/officeDocument/2006/relationships/slideLayout" Target="../slideLayouts/slideLayout275.xml"/><Relationship Id="rId20" Type="http://schemas.openxmlformats.org/officeDocument/2006/relationships/slideLayout" Target="../slideLayouts/slideLayout249.xml"/><Relationship Id="rId41" Type="http://schemas.openxmlformats.org/officeDocument/2006/relationships/slideLayout" Target="../slideLayouts/slideLayout270.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36" Type="http://schemas.openxmlformats.org/officeDocument/2006/relationships/slideLayout" Target="../slideLayouts/slideLayout265.xml"/><Relationship Id="rId49" Type="http://schemas.openxmlformats.org/officeDocument/2006/relationships/slideLayout" Target="../slideLayouts/slideLayout27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47" Type="http://schemas.openxmlformats.org/officeDocument/2006/relationships/slideLayout" Target="../slideLayouts/slideLayout327.xml"/><Relationship Id="rId50" Type="http://schemas.openxmlformats.org/officeDocument/2006/relationships/slideLayout" Target="../slideLayouts/slideLayout330.xml"/><Relationship Id="rId55" Type="http://schemas.openxmlformats.org/officeDocument/2006/relationships/image" Target="../media/image46.emf"/><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9" Type="http://schemas.openxmlformats.org/officeDocument/2006/relationships/slideLayout" Target="../slideLayouts/slideLayout309.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45" Type="http://schemas.openxmlformats.org/officeDocument/2006/relationships/slideLayout" Target="../slideLayouts/slideLayout325.xml"/><Relationship Id="rId53" Type="http://schemas.openxmlformats.org/officeDocument/2006/relationships/slideLayout" Target="../slideLayouts/slideLayout333.xml"/><Relationship Id="rId5" Type="http://schemas.openxmlformats.org/officeDocument/2006/relationships/slideLayout" Target="../slideLayouts/slideLayout285.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slideLayout" Target="../slideLayouts/slideLayout324.xml"/><Relationship Id="rId52" Type="http://schemas.openxmlformats.org/officeDocument/2006/relationships/slideLayout" Target="../slideLayouts/slideLayout332.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48" Type="http://schemas.openxmlformats.org/officeDocument/2006/relationships/slideLayout" Target="../slideLayouts/slideLayout328.xml"/><Relationship Id="rId8" Type="http://schemas.openxmlformats.org/officeDocument/2006/relationships/slideLayout" Target="../slideLayouts/slideLayout288.xml"/><Relationship Id="rId51" Type="http://schemas.openxmlformats.org/officeDocument/2006/relationships/slideLayout" Target="../slideLayouts/slideLayout331.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 Id="rId46" Type="http://schemas.openxmlformats.org/officeDocument/2006/relationships/slideLayout" Target="../slideLayouts/slideLayout326.xml"/><Relationship Id="rId20" Type="http://schemas.openxmlformats.org/officeDocument/2006/relationships/slideLayout" Target="../slideLayouts/slideLayout300.xml"/><Relationship Id="rId41" Type="http://schemas.openxmlformats.org/officeDocument/2006/relationships/slideLayout" Target="../slideLayouts/slideLayout321.xml"/><Relationship Id="rId54" Type="http://schemas.openxmlformats.org/officeDocument/2006/relationships/theme" Target="../theme/theme7.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49" Type="http://schemas.openxmlformats.org/officeDocument/2006/relationships/slideLayout" Target="../slideLayouts/slideLayout32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9" Type="http://schemas.openxmlformats.org/officeDocument/2006/relationships/slideLayout" Target="../slideLayouts/slideLayout372.xml"/><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42" Type="http://schemas.openxmlformats.org/officeDocument/2006/relationships/slideLayout" Target="../slideLayouts/slideLayout375.xml"/><Relationship Id="rId47" Type="http://schemas.openxmlformats.org/officeDocument/2006/relationships/theme" Target="../theme/theme8.xml"/><Relationship Id="rId7" Type="http://schemas.openxmlformats.org/officeDocument/2006/relationships/slideLayout" Target="../slideLayouts/slideLayout34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40" Type="http://schemas.openxmlformats.org/officeDocument/2006/relationships/slideLayout" Target="../slideLayouts/slideLayout373.xml"/><Relationship Id="rId45" Type="http://schemas.openxmlformats.org/officeDocument/2006/relationships/slideLayout" Target="../slideLayouts/slideLayout378.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4" Type="http://schemas.openxmlformats.org/officeDocument/2006/relationships/slideLayout" Target="../slideLayouts/slideLayout377.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43" Type="http://schemas.openxmlformats.org/officeDocument/2006/relationships/slideLayout" Target="../slideLayouts/slideLayout376.xml"/><Relationship Id="rId48" Type="http://schemas.openxmlformats.org/officeDocument/2006/relationships/image" Target="../media/image46.emf"/><Relationship Id="rId8" Type="http://schemas.openxmlformats.org/officeDocument/2006/relationships/slideLayout" Target="../slideLayouts/slideLayout341.xml"/><Relationship Id="rId3" Type="http://schemas.openxmlformats.org/officeDocument/2006/relationships/slideLayout" Target="../slideLayouts/slideLayout336.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slideLayout" Target="../slideLayouts/slideLayout371.xml"/><Relationship Id="rId46" Type="http://schemas.openxmlformats.org/officeDocument/2006/relationships/slideLayout" Target="../slideLayouts/slideLayout379.xml"/><Relationship Id="rId20" Type="http://schemas.openxmlformats.org/officeDocument/2006/relationships/slideLayout" Target="../slideLayouts/slideLayout353.xml"/><Relationship Id="rId41" Type="http://schemas.openxmlformats.org/officeDocument/2006/relationships/slideLayout" Target="../slideLayouts/slideLayout37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39" Type="http://schemas.openxmlformats.org/officeDocument/2006/relationships/slideLayout" Target="../slideLayouts/slideLayout418.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42" Type="http://schemas.openxmlformats.org/officeDocument/2006/relationships/slideLayout" Target="../slideLayouts/slideLayout421.xml"/><Relationship Id="rId47" Type="http://schemas.openxmlformats.org/officeDocument/2006/relationships/slideLayout" Target="../slideLayouts/slideLayout426.xml"/><Relationship Id="rId50" Type="http://schemas.openxmlformats.org/officeDocument/2006/relationships/image" Target="../media/image46.emf"/><Relationship Id="rId7" Type="http://schemas.openxmlformats.org/officeDocument/2006/relationships/slideLayout" Target="../slideLayouts/slideLayout386.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9" Type="http://schemas.openxmlformats.org/officeDocument/2006/relationships/slideLayout" Target="../slideLayouts/slideLayout408.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slideLayout" Target="../slideLayouts/slideLayout416.xml"/><Relationship Id="rId40" Type="http://schemas.openxmlformats.org/officeDocument/2006/relationships/slideLayout" Target="../slideLayouts/slideLayout419.xml"/><Relationship Id="rId45" Type="http://schemas.openxmlformats.org/officeDocument/2006/relationships/slideLayout" Target="../slideLayouts/slideLayout424.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slideLayout" Target="../slideLayouts/slideLayout415.xml"/><Relationship Id="rId49" Type="http://schemas.openxmlformats.org/officeDocument/2006/relationships/theme" Target="../theme/theme9.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4" Type="http://schemas.openxmlformats.org/officeDocument/2006/relationships/slideLayout" Target="../slideLayouts/slideLayout423.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43" Type="http://schemas.openxmlformats.org/officeDocument/2006/relationships/slideLayout" Target="../slideLayouts/slideLayout422.xml"/><Relationship Id="rId48" Type="http://schemas.openxmlformats.org/officeDocument/2006/relationships/slideLayout" Target="../slideLayouts/slideLayout427.xml"/><Relationship Id="rId8" Type="http://schemas.openxmlformats.org/officeDocument/2006/relationships/slideLayout" Target="../slideLayouts/slideLayout387.xml"/><Relationship Id="rId3" Type="http://schemas.openxmlformats.org/officeDocument/2006/relationships/slideLayout" Target="../slideLayouts/slideLayout382.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38" Type="http://schemas.openxmlformats.org/officeDocument/2006/relationships/slideLayout" Target="../slideLayouts/slideLayout417.xml"/><Relationship Id="rId46" Type="http://schemas.openxmlformats.org/officeDocument/2006/relationships/slideLayout" Target="../slideLayouts/slideLayout425.xml"/><Relationship Id="rId20" Type="http://schemas.openxmlformats.org/officeDocument/2006/relationships/slideLayout" Target="../slideLayouts/slideLayout399.xml"/><Relationship Id="rId41" Type="http://schemas.openxmlformats.org/officeDocument/2006/relationships/slideLayout" Target="../slideLayouts/slideLayout420.xml"/><Relationship Id="rId1" Type="http://schemas.openxmlformats.org/officeDocument/2006/relationships/slideLayout" Target="../slideLayouts/slideLayout380.xml"/><Relationship Id="rId6" Type="http://schemas.openxmlformats.org/officeDocument/2006/relationships/slideLayout" Target="../slideLayouts/slideLayout3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B581F2-A92E-4D85-9E3B-75551E11D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819141-F7D5-4A46-B3AC-068BFDC2D4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FC423-9BC7-409C-A4CF-A64B81E28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FA35D-41A6-40AC-98F2-40406F419FFB}" type="datetimeFigureOut">
              <a:rPr lang="en-US" smtClean="0"/>
              <a:t>7/20/2022</a:t>
            </a:fld>
            <a:endParaRPr lang="en-US"/>
          </a:p>
        </p:txBody>
      </p:sp>
      <p:sp>
        <p:nvSpPr>
          <p:cNvPr id="5" name="Footer Placeholder 4">
            <a:extLst>
              <a:ext uri="{FF2B5EF4-FFF2-40B4-BE49-F238E27FC236}">
                <a16:creationId xmlns:a16="http://schemas.microsoft.com/office/drawing/2014/main" id="{171D3065-0969-4AAC-A6C9-5D3C641F64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BD8810-89F3-4A25-8D65-6DB644B8CA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C7F14-B839-41FB-9C04-154C1AE04AF0}" type="slidenum">
              <a:rPr lang="en-US" smtClean="0"/>
              <a:t>‹#›</a:t>
            </a:fld>
            <a:endParaRPr lang="en-US"/>
          </a:p>
        </p:txBody>
      </p:sp>
    </p:spTree>
    <p:extLst>
      <p:ext uri="{BB962C8B-B14F-4D97-AF65-F5344CB8AC3E}">
        <p14:creationId xmlns:p14="http://schemas.microsoft.com/office/powerpoint/2010/main" val="1631556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5" r:id="rId15"/>
    <p:sldLayoutId id="2147483667" r:id="rId16"/>
    <p:sldLayoutId id="2147484188" r:id="rId17"/>
    <p:sldLayoutId id="2147484189" r:id="rId18"/>
    <p:sldLayoutId id="2147484190" r:id="rId19"/>
    <p:sldLayoutId id="214748429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60542881"/>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8" r:id="rId25"/>
    <p:sldLayoutId id="2147484069" r:id="rId26"/>
    <p:sldLayoutId id="2147484070" r:id="rId27"/>
    <p:sldLayoutId id="2147484071" r:id="rId28"/>
    <p:sldLayoutId id="2147484072" r:id="rId29"/>
    <p:sldLayoutId id="2147484073" r:id="rId30"/>
    <p:sldLayoutId id="2147484074" r:id="rId31"/>
    <p:sldLayoutId id="2147484075" r:id="rId32"/>
    <p:sldLayoutId id="2147484076" r:id="rId33"/>
    <p:sldLayoutId id="214748407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73187830"/>
      </p:ext>
    </p:extLst>
  </p:cSld>
  <p:clrMap bg1="dk1" tx1="lt1" bg2="dk2" tx2="lt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 id="2147484156" r:id="rId18"/>
    <p:sldLayoutId id="2147484157" r:id="rId19"/>
    <p:sldLayoutId id="2147484158" r:id="rId20"/>
    <p:sldLayoutId id="2147484159" r:id="rId21"/>
    <p:sldLayoutId id="2147484160" r:id="rId22"/>
    <p:sldLayoutId id="2147484161" r:id="rId23"/>
    <p:sldLayoutId id="2147484162" r:id="rId24"/>
    <p:sldLayoutId id="2147484163" r:id="rId25"/>
    <p:sldLayoutId id="2147484164" r:id="rId26"/>
    <p:sldLayoutId id="2147484165" r:id="rId27"/>
    <p:sldLayoutId id="2147484166" r:id="rId28"/>
    <p:sldLayoutId id="2147484167" r:id="rId29"/>
    <p:sldLayoutId id="2147484168" r:id="rId30"/>
    <p:sldLayoutId id="2147484169" r:id="rId31"/>
    <p:sldLayoutId id="2147484170" r:id="rId32"/>
    <p:sldLayoutId id="2147484171" r:id="rId33"/>
    <p:sldLayoutId id="2147484172" r:id="rId34"/>
    <p:sldLayoutId id="2147484173" r:id="rId35"/>
    <p:sldLayoutId id="2147484174" r:id="rId36"/>
    <p:sldLayoutId id="2147484175" r:id="rId37"/>
    <p:sldLayoutId id="2147484176" r:id="rId38"/>
    <p:sldLayoutId id="2147484177" r:id="rId39"/>
    <p:sldLayoutId id="2147484178" r:id="rId40"/>
    <p:sldLayoutId id="2147484179" r:id="rId41"/>
    <p:sldLayoutId id="2147484180" r:id="rId42"/>
    <p:sldLayoutId id="2147484181" r:id="rId43"/>
    <p:sldLayoutId id="2147484182" r:id="rId44"/>
    <p:sldLayoutId id="2147484183" r:id="rId45"/>
    <p:sldLayoutId id="2147484184" r:id="rId46"/>
    <p:sldLayoutId id="2147484185" r:id="rId47"/>
    <p:sldLayoutId id="2147484186" r:id="rId48"/>
    <p:sldLayoutId id="214748418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0"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61" cstate="screen">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11487778" y="6149368"/>
            <a:ext cx="569603" cy="569684"/>
          </a:xfrm>
          <a:prstGeom prst="rect">
            <a:avLst/>
          </a:prstGeom>
        </p:spPr>
      </p:pic>
    </p:spTree>
    <p:extLst>
      <p:ext uri="{BB962C8B-B14F-4D97-AF65-F5344CB8AC3E}">
        <p14:creationId xmlns:p14="http://schemas.microsoft.com/office/powerpoint/2010/main" val="2979798290"/>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 id="2147484219" r:id="rId27"/>
    <p:sldLayoutId id="2147484220" r:id="rId28"/>
    <p:sldLayoutId id="2147484221" r:id="rId29"/>
    <p:sldLayoutId id="2147484222" r:id="rId30"/>
    <p:sldLayoutId id="2147484223" r:id="rId31"/>
    <p:sldLayoutId id="2147484224" r:id="rId32"/>
    <p:sldLayoutId id="2147484225" r:id="rId33"/>
    <p:sldLayoutId id="2147484226" r:id="rId34"/>
    <p:sldLayoutId id="2147484227" r:id="rId35"/>
    <p:sldLayoutId id="2147484228" r:id="rId36"/>
    <p:sldLayoutId id="2147484229" r:id="rId37"/>
    <p:sldLayoutId id="2147484230" r:id="rId38"/>
    <p:sldLayoutId id="2147484231" r:id="rId39"/>
    <p:sldLayoutId id="2147484232" r:id="rId40"/>
    <p:sldLayoutId id="2147484233" r:id="rId41"/>
    <p:sldLayoutId id="2147484234" r:id="rId42"/>
    <p:sldLayoutId id="2147484235" r:id="rId43"/>
    <p:sldLayoutId id="2147484236" r:id="rId44"/>
    <p:sldLayoutId id="2147484237" r:id="rId45"/>
    <p:sldLayoutId id="2147484238" r:id="rId46"/>
    <p:sldLayoutId id="2147484239" r:id="rId47"/>
    <p:sldLayoutId id="2147484240" r:id="rId48"/>
    <p:sldLayoutId id="2147484241" r:id="rId49"/>
    <p:sldLayoutId id="2147484242" r:id="rId50"/>
    <p:sldLayoutId id="2147484243" r:id="rId51"/>
    <p:sldLayoutId id="2147484245" r:id="rId52"/>
    <p:sldLayoutId id="2147484246" r:id="rId53"/>
    <p:sldLayoutId id="2147484247" r:id="rId54"/>
    <p:sldLayoutId id="2147484248" r:id="rId55"/>
    <p:sldLayoutId id="2147484249" r:id="rId56"/>
    <p:sldLayoutId id="2147484250" r:id="rId57"/>
    <p:sldLayoutId id="2147484251" r:id="rId58"/>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748505381"/>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166331"/>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transition>
    <p:fade/>
  </p:transition>
  <p:txStyles>
    <p:titleStyle>
      <a:lvl1pPr algn="l" defTabSz="914367" rtl="0" eaLnBrk="1" latinLnBrk="0" hangingPunct="1">
        <a:lnSpc>
          <a:spcPct val="90000"/>
        </a:lnSpc>
        <a:spcBef>
          <a:spcPct val="0"/>
        </a:spcBef>
        <a:buNone/>
        <a:defRPr lang="en-US" sz="5294" b="0" i="0" kern="1200" cap="none" spc="-100" baseline="0" dirty="0" smtClean="0">
          <a:ln w="3175">
            <a:noFill/>
          </a:ln>
          <a:gradFill>
            <a:gsLst>
              <a:gs pos="7080">
                <a:schemeClr val="tx1"/>
              </a:gs>
              <a:gs pos="26000">
                <a:schemeClr val="tx1"/>
              </a:gs>
            </a:gsLst>
            <a:lin ang="5400000" scaled="0"/>
          </a:gradFill>
          <a:effectLst/>
          <a:latin typeface="Segoe UI Semilight" charset="0"/>
          <a:ea typeface="Segoe UI Semilight" charset="0"/>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b="0" i="0" kern="1200" spc="0" baseline="0">
          <a:gradFill>
            <a:gsLst>
              <a:gs pos="1250">
                <a:schemeClr val="tx1"/>
              </a:gs>
              <a:gs pos="100000">
                <a:schemeClr val="tx1"/>
              </a:gs>
            </a:gsLst>
            <a:lin ang="5400000" scaled="0"/>
          </a:gradFill>
          <a:latin typeface="Segoe UI" charset="0"/>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17"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058494051"/>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 id="2147484100" r:id="rId23"/>
    <p:sldLayoutId id="2147484101" r:id="rId24"/>
    <p:sldLayoutId id="2147484102" r:id="rId25"/>
    <p:sldLayoutId id="2147484103" r:id="rId26"/>
    <p:sldLayoutId id="2147484104" r:id="rId27"/>
    <p:sldLayoutId id="2147484105" r:id="rId28"/>
    <p:sldLayoutId id="2147484106" r:id="rId29"/>
    <p:sldLayoutId id="2147484107" r:id="rId30"/>
    <p:sldLayoutId id="2147484108" r:id="rId31"/>
    <p:sldLayoutId id="2147484109" r:id="rId32"/>
    <p:sldLayoutId id="2147484110" r:id="rId33"/>
    <p:sldLayoutId id="2147484111" r:id="rId34"/>
    <p:sldLayoutId id="2147484112" r:id="rId35"/>
    <p:sldLayoutId id="2147484113" r:id="rId36"/>
    <p:sldLayoutId id="2147484114" r:id="rId37"/>
    <p:sldLayoutId id="2147484115" r:id="rId38"/>
    <p:sldLayoutId id="2147484116" r:id="rId39"/>
    <p:sldLayoutId id="2147484117" r:id="rId40"/>
    <p:sldLayoutId id="2147484118" r:id="rId41"/>
    <p:sldLayoutId id="2147484119" r:id="rId42"/>
    <p:sldLayoutId id="2147484120" r:id="rId43"/>
    <p:sldLayoutId id="2147484121" r:id="rId44"/>
    <p:sldLayoutId id="2147484122" r:id="rId45"/>
    <p:sldLayoutId id="2147484123" r:id="rId46"/>
    <p:sldLayoutId id="2147484124" r:id="rId47"/>
    <p:sldLayoutId id="2147484125" r:id="rId48"/>
    <p:sldLayoutId id="2147484126" r:id="rId49"/>
    <p:sldLayoutId id="2147484127" r:id="rId50"/>
    <p:sldLayoutId id="2147484128" r:id="rId51"/>
    <p:sldLayoutId id="2147484129" r:id="rId52"/>
    <p:sldLayoutId id="2147484131" r:id="rId53"/>
    <p:sldLayoutId id="2147484132" r:id="rId54"/>
    <p:sldLayoutId id="2147484133" r:id="rId55"/>
    <p:sldLayoutId id="2147483750" r:id="rId56"/>
    <p:sldLayoutId id="2147483693" r:id="rId57"/>
    <p:sldLayoutId id="2147483694" r:id="rId58"/>
    <p:sldLayoutId id="2147483695" r:id="rId59"/>
    <p:sldLayoutId id="2147483696" r:id="rId60"/>
    <p:sldLayoutId id="2147483697" r:id="rId61"/>
    <p:sldLayoutId id="2147483698" r:id="rId62"/>
    <p:sldLayoutId id="2147483699" r:id="rId63"/>
    <p:sldLayoutId id="2147483700" r:id="rId64"/>
    <p:sldLayoutId id="2147483701" r:id="rId65"/>
    <p:sldLayoutId id="2147483702" r:id="rId66"/>
    <p:sldLayoutId id="2147483703" r:id="rId67"/>
    <p:sldLayoutId id="2147483704" r:id="rId68"/>
    <p:sldLayoutId id="2147483705" r:id="rId69"/>
    <p:sldLayoutId id="2147483706" r:id="rId70"/>
    <p:sldLayoutId id="2147483707" r:id="rId71"/>
    <p:sldLayoutId id="2147483708" r:id="rId72"/>
    <p:sldLayoutId id="2147483709" r:id="rId73"/>
    <p:sldLayoutId id="2147483710" r:id="rId74"/>
    <p:sldLayoutId id="2147483711" r:id="rId75"/>
    <p:sldLayoutId id="2147483712" r:id="rId76"/>
    <p:sldLayoutId id="2147483713" r:id="rId77"/>
    <p:sldLayoutId id="2147483714" r:id="rId78"/>
    <p:sldLayoutId id="2147483715" r:id="rId79"/>
    <p:sldLayoutId id="2147483716" r:id="rId80"/>
    <p:sldLayoutId id="2147483717" r:id="rId81"/>
    <p:sldLayoutId id="2147483718" r:id="rId82"/>
    <p:sldLayoutId id="2147483719" r:id="rId83"/>
    <p:sldLayoutId id="2147483720" r:id="rId84"/>
    <p:sldLayoutId id="2147483721" r:id="rId85"/>
    <p:sldLayoutId id="2147483722" r:id="rId86"/>
    <p:sldLayoutId id="2147483723" r:id="rId87"/>
    <p:sldLayoutId id="2147483724" r:id="rId88"/>
    <p:sldLayoutId id="2147483725" r:id="rId89"/>
    <p:sldLayoutId id="2147483726" r:id="rId90"/>
    <p:sldLayoutId id="2147483727" r:id="rId91"/>
    <p:sldLayoutId id="2147483728" r:id="rId92"/>
    <p:sldLayoutId id="2147483729" r:id="rId93"/>
    <p:sldLayoutId id="2147483730" r:id="rId94"/>
    <p:sldLayoutId id="2147483731" r:id="rId95"/>
    <p:sldLayoutId id="2147483732" r:id="rId96"/>
    <p:sldLayoutId id="2147483733" r:id="rId97"/>
    <p:sldLayoutId id="2147483734" r:id="rId98"/>
    <p:sldLayoutId id="2147483735" r:id="rId99"/>
    <p:sldLayoutId id="2147483736" r:id="rId100"/>
    <p:sldLayoutId id="2147483737" r:id="rId101"/>
    <p:sldLayoutId id="2147483738" r:id="rId102"/>
    <p:sldLayoutId id="2147483739" r:id="rId103"/>
    <p:sldLayoutId id="2147483740" r:id="rId104"/>
    <p:sldLayoutId id="2147483741" r:id="rId105"/>
    <p:sldLayoutId id="2147483742" r:id="rId106"/>
    <p:sldLayoutId id="2147483743" r:id="rId107"/>
    <p:sldLayoutId id="2147483744" r:id="rId108"/>
    <p:sldLayoutId id="2147483745" r:id="rId109"/>
    <p:sldLayoutId id="2147483746" r:id="rId110"/>
    <p:sldLayoutId id="2147483747" r:id="rId111"/>
    <p:sldLayoutId id="2147483748" r:id="rId112"/>
    <p:sldLayoutId id="2147483749" r:id="rId113"/>
    <p:sldLayoutId id="2147483751" r:id="rId114"/>
    <p:sldLayoutId id="2147483839" r:id="rId115"/>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picture containing book&#10;&#10;Description automatically generated">
            <a:extLst>
              <a:ext uri="{FF2B5EF4-FFF2-40B4-BE49-F238E27FC236}">
                <a16:creationId xmlns:a16="http://schemas.microsoft.com/office/drawing/2014/main" id="{4C0392BA-3722-4105-B12A-8AAB9ABE9115}"/>
              </a:ext>
            </a:extLst>
          </p:cNvPr>
          <p:cNvPicPr>
            <a:picLocks noChangeAspect="1"/>
          </p:cNvPicPr>
          <p:nvPr userDrawn="1"/>
        </p:nvPicPr>
        <p:blipFill>
          <a:blip r:embed="rId13" cstate="screen">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628369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4293" r:id="rId4"/>
    <p:sldLayoutId id="2147483756" r:id="rId5"/>
    <p:sldLayoutId id="2147483757" r:id="rId6"/>
    <p:sldLayoutId id="2147483758" r:id="rId7"/>
    <p:sldLayoutId id="2147483824" r:id="rId8"/>
    <p:sldLayoutId id="2147483825" r:id="rId9"/>
    <p:sldLayoutId id="2147484294" r:id="rId10"/>
    <p:sldLayoutId id="2147484295" r:id="rId11"/>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05849405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 id="2147483802" r:id="rId40"/>
    <p:sldLayoutId id="2147483803" r:id="rId41"/>
    <p:sldLayoutId id="2147483804" r:id="rId42"/>
    <p:sldLayoutId id="2147483805" r:id="rId43"/>
    <p:sldLayoutId id="2147483806" r:id="rId44"/>
    <p:sldLayoutId id="2147483807" r:id="rId45"/>
    <p:sldLayoutId id="2147483808" r:id="rId46"/>
    <p:sldLayoutId id="2147483809" r:id="rId47"/>
    <p:sldLayoutId id="2147483822" r:id="rId48"/>
    <p:sldLayoutId id="2147484191" r:id="rId49"/>
    <p:sldLayoutId id="2147483810" r:id="rId50"/>
    <p:sldLayoutId id="2147483811" r:id="rId51"/>
    <p:sldLayoutId id="2147483812" r:id="rId52"/>
    <p:sldLayoutId id="2147483813" r:id="rId53"/>
    <p:sldLayoutId id="2147483814" r:id="rId54"/>
    <p:sldLayoutId id="2147483815" r:id="rId55"/>
    <p:sldLayoutId id="2147483816" r:id="rId56"/>
    <p:sldLayoutId id="2147483817" r:id="rId57"/>
    <p:sldLayoutId id="2147483819" r:id="rId58"/>
    <p:sldLayoutId id="2147483820" r:id="rId59"/>
    <p:sldLayoutId id="2147483821" r:id="rId60"/>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55451876"/>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 id="2147483879" r:id="rId39"/>
    <p:sldLayoutId id="2147483880" r:id="rId40"/>
    <p:sldLayoutId id="2147483881" r:id="rId41"/>
    <p:sldLayoutId id="2147483882" r:id="rId42"/>
    <p:sldLayoutId id="2147483883" r:id="rId43"/>
    <p:sldLayoutId id="2147483884" r:id="rId44"/>
    <p:sldLayoutId id="2147483885" r:id="rId45"/>
    <p:sldLayoutId id="2147483886" r:id="rId46"/>
    <p:sldLayoutId id="2147483887" r:id="rId47"/>
    <p:sldLayoutId id="2147483888" r:id="rId48"/>
    <p:sldLayoutId id="2147483889" r:id="rId49"/>
    <p:sldLayoutId id="2147483890" r:id="rId50"/>
    <p:sldLayoutId id="2147483891"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8AE9C-24C2-434C-825D-C3D3035EEA2F}"/>
              </a:ext>
            </a:extLst>
          </p:cNvPr>
          <p:cNvSpPr>
            <a:spLocks noGrp="1"/>
          </p:cNvSpPr>
          <p:nvPr userDrawn="1">
            <p:ph type="title"/>
          </p:nvPr>
        </p:nvSpPr>
        <p:spPr>
          <a:xfrm>
            <a:off x="588963" y="457200"/>
            <a:ext cx="11017250"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FAF26C4D-FD55-41F5-A836-CB930389DEB4}"/>
              </a:ext>
            </a:extLst>
          </p:cNvPr>
          <p:cNvSpPr>
            <a:spLocks noGrp="1" noChangeArrowheads="1"/>
          </p:cNvSpPr>
          <p:nvPr userDrawn="1">
            <p:ph type="body" idx="1"/>
          </p:nvPr>
        </p:nvSpPr>
        <p:spPr bwMode="auto">
          <a:xfrm>
            <a:off x="584200" y="1435100"/>
            <a:ext cx="11018838"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49338AB4-FC7A-407F-81E2-AB370C88FE93}"/>
              </a:ext>
            </a:extLst>
          </p:cNvPr>
          <p:cNvGrpSpPr>
            <a:grpSpLocks/>
          </p:cNvGrpSpPr>
          <p:nvPr userDrawn="1"/>
        </p:nvGrpSpPr>
        <p:grpSpPr bwMode="auto">
          <a:xfrm>
            <a:off x="0" y="0"/>
            <a:ext cx="12192000" cy="6858000"/>
            <a:chOff x="0" y="0"/>
            <a:chExt cx="12192000" cy="6858000"/>
          </a:xfrm>
        </p:grpSpPr>
        <p:cxnSp>
          <p:nvCxnSpPr>
            <p:cNvPr id="7" name="Straight Connector 6">
              <a:extLst>
                <a:ext uri="{FF2B5EF4-FFF2-40B4-BE49-F238E27FC236}">
                  <a16:creationId xmlns:a16="http://schemas.microsoft.com/office/drawing/2014/main" id="{B6D69B11-C1AA-485E-B0C2-3F1DDF58A838}"/>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B86A16-AD86-4B92-8709-A594925A0864}"/>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1106D4-6382-4818-A9F9-9E4367951FB0}"/>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EFF5A7D-0FCE-47A6-A37D-757582294790}"/>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B7BDFD-2B53-4FB8-8667-06D6CC89C239}"/>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89E716-5552-48AA-A762-03A6C7B3708A}"/>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DAD954-5FE2-4C77-ADCB-57B74E8E94C9}"/>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B092AA-25B5-4A84-A06B-A878726A07BC}"/>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B96000-B2D4-4A01-977F-C646F3515E7F}"/>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19B9B3-CDB8-4F85-B8EB-88F8FE65E1B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D2F470-DA24-4BC7-B042-A08A20F3E9F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98C8F3-8737-4DDD-9B00-AF46064B4333}"/>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7A64E3-6D13-438D-8B93-881C0911A878}"/>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5BF9F1-004F-47E4-9A2A-5A14AD480CCD}"/>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9F561C5-AEB3-4608-A5A0-7131CAD81E2D}"/>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4B7C74-A80D-4674-8566-327C46A8AE54}"/>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8E1A65-8103-484A-A24F-440D6034A8F6}"/>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55913F-7960-4ECC-AC40-A7AF20643665}"/>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9C9EFD-E439-4575-AAB6-5E2031A9925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AC120E-24C4-4F7C-806D-677FF130D534}"/>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33EE62-6191-46C8-90BE-A74C00430C36}"/>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FE846-2267-4625-9A30-5C877ACE7494}"/>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846FB49-D919-48CB-B1DC-2D74DDB3ADE4}"/>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4255CE8-A319-44DF-816C-30433EA83A9A}"/>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6EDD50-551A-4EE9-BF07-33D1429728F9}"/>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84E33-33C6-4648-BCF9-91F8970B8103}"/>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85963A-6ED3-443F-B379-477D7FEE8C44}"/>
                </a:ext>
              </a:extLst>
            </p:cNvPr>
            <p:cNvCxnSpPr/>
            <p:nvPr userDrawn="1"/>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7A0469-39AF-468A-B379-DD106D561F8D}"/>
                </a:ext>
              </a:extLst>
            </p:cNvPr>
            <p:cNvCxnSpPr/>
            <p:nvPr userDrawn="1"/>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D17AAD-2541-440E-B4C9-65607DBC2CAA}"/>
                </a:ext>
              </a:extLst>
            </p:cNvPr>
            <p:cNvCxnSpPr/>
            <p:nvPr userDrawn="1"/>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A1C8992-576C-46E0-9DF8-01119DB2323E}"/>
                </a:ext>
              </a:extLst>
            </p:cNvPr>
            <p:cNvCxnSpPr/>
            <p:nvPr userDrawn="1"/>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069150-BDB8-48F1-BE7C-5713F650A592}"/>
                </a:ext>
              </a:extLst>
            </p:cNvPr>
            <p:cNvCxnSpPr/>
            <p:nvPr userDrawn="1"/>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D6079C-4AFF-4152-B5E7-BA97F84133BD}"/>
                </a:ext>
              </a:extLst>
            </p:cNvPr>
            <p:cNvCxnSpPr/>
            <p:nvPr userDrawn="1"/>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D380D9F-68D0-4A27-96A3-63BC9A705DB6}"/>
                </a:ext>
              </a:extLst>
            </p:cNvPr>
            <p:cNvCxnSpPr/>
            <p:nvPr userDrawn="1"/>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62D9E9-000F-4CD4-AD38-F6CB3A013E2B}"/>
                </a:ext>
              </a:extLst>
            </p:cNvPr>
            <p:cNvCxnSpPr/>
            <p:nvPr userDrawn="1"/>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DF7CAC04-04ED-4160-9B6D-25AB950D754C}"/>
              </a:ext>
            </a:extLst>
          </p:cNvPr>
          <p:cNvSpPr/>
          <p:nvPr userDrawn="1"/>
        </p:nvSpPr>
        <p:spPr bwMode="auto">
          <a:xfrm>
            <a:off x="0" y="0"/>
            <a:ext cx="585788"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F6435C16-4F51-4C4A-9478-3F42F375FDDB}"/>
              </a:ext>
            </a:extLst>
          </p:cNvPr>
          <p:cNvSpPr/>
          <p:nvPr userDrawn="1"/>
        </p:nvSpPr>
        <p:spPr bwMode="auto">
          <a:xfrm>
            <a:off x="0" y="0"/>
            <a:ext cx="292100"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3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74FBB5A-FFEB-46B6-BF09-3131E4C99682}"/>
              </a:ext>
            </a:extLst>
          </p:cNvPr>
          <p:cNvPicPr>
            <a:picLocks noChangeAspect="1" noChangeArrowheads="1"/>
          </p:cNvPicPr>
          <p:nvPr userDrawn="1"/>
        </p:nvPicPr>
        <p:blipFill>
          <a:blip r:embed="rId55" cstate="screen">
            <a:extLst>
              <a:ext uri="{28A0092B-C50C-407E-A947-70E740481C1C}">
                <a14:useLocalDpi xmlns:a14="http://schemas.microsoft.com/office/drawing/2010/main"/>
              </a:ext>
            </a:extLst>
          </a:blip>
          <a:srcRect l="761"/>
          <a:stretch>
            <a:fillRect/>
          </a:stretch>
        </p:blipFill>
        <p:spPr bwMode="auto">
          <a:xfrm rot="5400000">
            <a:off x="9509919" y="2844006"/>
            <a:ext cx="6858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142404"/>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 id="2147483927" r:id="rId35"/>
    <p:sldLayoutId id="2147483928" r:id="rId36"/>
    <p:sldLayoutId id="2147483929" r:id="rId37"/>
    <p:sldLayoutId id="2147483930" r:id="rId38"/>
    <p:sldLayoutId id="2147483931" r:id="rId39"/>
    <p:sldLayoutId id="2147483932" r:id="rId40"/>
    <p:sldLayoutId id="2147483933" r:id="rId41"/>
    <p:sldLayoutId id="2147483934" r:id="rId42"/>
    <p:sldLayoutId id="2147483935" r:id="rId43"/>
    <p:sldLayoutId id="2147483936" r:id="rId44"/>
    <p:sldLayoutId id="2147483937" r:id="rId45"/>
    <p:sldLayoutId id="2147483938" r:id="rId46"/>
    <p:sldLayoutId id="2147483939" r:id="rId47"/>
    <p:sldLayoutId id="2147483940" r:id="rId48"/>
    <p:sldLayoutId id="2147483941" r:id="rId49"/>
    <p:sldLayoutId id="2147483942" r:id="rId50"/>
    <p:sldLayoutId id="2147483943" r:id="rId51"/>
    <p:sldLayoutId id="2147483944" r:id="rId52"/>
    <p:sldLayoutId id="2147483945" r:id="rId53"/>
  </p:sldLayoutIdLst>
  <p:transition>
    <p:fade/>
  </p:transition>
  <p:hf sldNum="0" hdr="0" ftr="0" dt="0"/>
  <p:txStyles>
    <p:titleStyle>
      <a:lvl1pPr algn="l" defTabSz="931863" rtl="0" fontAlgn="base">
        <a:spcBef>
          <a:spcPct val="0"/>
        </a:spcBef>
        <a:spcAft>
          <a:spcPct val="0"/>
        </a:spcAft>
        <a:defRPr lang="en-US" sz="3600" kern="1200" spc="-50" dirty="0">
          <a:ln w="3175">
            <a:noFill/>
          </a:ln>
          <a:solidFill>
            <a:schemeClr val="tx1"/>
          </a:solidFill>
          <a:latin typeface="+mj-lt"/>
          <a:ea typeface="+mn-ea"/>
          <a:cs typeface="Segoe UI" pitchFamily="34" charset="0"/>
        </a:defRPr>
      </a:lvl1pPr>
      <a:lvl2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2pPr>
      <a:lvl3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3pPr>
      <a:lvl4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4pPr>
      <a:lvl5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5pPr>
      <a:lvl6pPr marL="4572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6pPr>
      <a:lvl7pPr marL="9144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7pPr>
      <a:lvl8pPr marL="13716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8pPr>
      <a:lvl9pPr marL="18288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9pPr>
    </p:titleStyle>
    <p:bodyStyle>
      <a:lvl1pPr marL="228600" indent="-228600" algn="l" defTabSz="931863" rtl="0" fontAlgn="base">
        <a:spcBef>
          <a:spcPct val="20000"/>
        </a:spcBef>
        <a:spcAft>
          <a:spcPct val="0"/>
        </a:spcAft>
        <a:buSzPct val="90000"/>
        <a:buFont typeface="Wingdings" panose="05000000000000000000" pitchFamily="2" charset="2"/>
        <a:buChar char=""/>
        <a:defRPr sz="2800" kern="1200">
          <a:solidFill>
            <a:schemeClr val="tx1"/>
          </a:solidFill>
          <a:latin typeface="+mn-lt"/>
          <a:ea typeface="+mn-ea"/>
          <a:cs typeface="Segoe UI" panose="020B0502040204020203" pitchFamily="34" charset="0"/>
        </a:defRPr>
      </a:lvl1pPr>
      <a:lvl2pPr marL="457200" indent="-228600" algn="l" defTabSz="931863" rtl="0" fontAlgn="base">
        <a:spcBef>
          <a:spcPct val="20000"/>
        </a:spcBef>
        <a:spcAft>
          <a:spcPct val="0"/>
        </a:spcAft>
        <a:buSzPct val="90000"/>
        <a:buFont typeface="Wingdings" panose="05000000000000000000" pitchFamily="2" charset="2"/>
        <a:buChar char=""/>
        <a:defRPr sz="2000" kern="1200">
          <a:solidFill>
            <a:schemeClr val="tx1"/>
          </a:solidFill>
          <a:latin typeface="+mn-lt"/>
          <a:ea typeface="+mn-ea"/>
          <a:cs typeface="Segoe UI" panose="020B0502040204020203" pitchFamily="34" charset="0"/>
        </a:defRPr>
      </a:lvl2pPr>
      <a:lvl3pPr marL="657225" indent="-200025" algn="l" defTabSz="931863" rtl="0" fontAlgn="base">
        <a:spcBef>
          <a:spcPct val="20000"/>
        </a:spcBef>
        <a:spcAft>
          <a:spcPct val="0"/>
        </a:spcAft>
        <a:buSzPct val="90000"/>
        <a:buFont typeface="Wingdings" panose="05000000000000000000" pitchFamily="2" charset="2"/>
        <a:buChar char=""/>
        <a:defRPr sz="1600" kern="1200">
          <a:solidFill>
            <a:schemeClr val="tx1"/>
          </a:solidFill>
          <a:latin typeface="+mn-lt"/>
          <a:ea typeface="+mn-ea"/>
          <a:cs typeface="Segoe UI" panose="020B0502040204020203" pitchFamily="34" charset="0"/>
        </a:defRPr>
      </a:lvl3pPr>
      <a:lvl4pPr marL="842963" indent="-180975" algn="l" defTabSz="931863" rtl="0" fontAlgn="base">
        <a:spcBef>
          <a:spcPct val="20000"/>
        </a:spcBef>
        <a:spcAft>
          <a:spcPct val="0"/>
        </a:spcAft>
        <a:buSzPct val="90000"/>
        <a:buFont typeface="Wingdings" panose="05000000000000000000" pitchFamily="2" charset="2"/>
        <a:buChar char=""/>
        <a:defRPr sz="1400" kern="1200">
          <a:solidFill>
            <a:schemeClr val="tx1"/>
          </a:solidFill>
          <a:latin typeface="+mn-lt"/>
          <a:ea typeface="+mn-ea"/>
          <a:cs typeface="Segoe UI" panose="020B0502040204020203" pitchFamily="34" charset="0"/>
        </a:defRPr>
      </a:lvl4pPr>
      <a:lvl5pPr marL="1023938" indent="-168275" algn="l" defTabSz="931863" rtl="0" fontAlgn="base">
        <a:spcBef>
          <a:spcPct val="20000"/>
        </a:spcBef>
        <a:spcAft>
          <a:spcPct val="0"/>
        </a:spcAft>
        <a:buSzPct val="90000"/>
        <a:buFont typeface="Wingdings" panose="05000000000000000000" pitchFamily="2" charset="2"/>
        <a:buChar char=""/>
        <a:defRPr sz="1400" kern="1200">
          <a:solidFill>
            <a:schemeClr val="tx1"/>
          </a:soli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31846851"/>
      </p:ext>
    </p:extLst>
  </p:cSld>
  <p:clrMap bg1="dk1" tx1="lt1" bg2="dk2" tx2="lt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3989" r:id="rId42"/>
    <p:sldLayoutId id="2147483990" r:id="rId43"/>
    <p:sldLayoutId id="2147483991" r:id="rId44"/>
    <p:sldLayoutId id="2147483992" r:id="rId45"/>
    <p:sldLayoutId id="2147483993"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17173986"/>
      </p:ext>
    </p:extLst>
  </p:cSld>
  <p:clrMap bg1="dk1" tx1="lt1" bg2="dk2" tx2="lt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 id="2147484027" r:id="rId33"/>
    <p:sldLayoutId id="2147484028" r:id="rId34"/>
    <p:sldLayoutId id="2147484029" r:id="rId35"/>
    <p:sldLayoutId id="2147484030" r:id="rId36"/>
    <p:sldLayoutId id="2147484031" r:id="rId37"/>
    <p:sldLayoutId id="2147484032" r:id="rId38"/>
    <p:sldLayoutId id="2147484033" r:id="rId39"/>
    <p:sldLayoutId id="2147484034" r:id="rId40"/>
    <p:sldLayoutId id="2147484035" r:id="rId41"/>
    <p:sldLayoutId id="2147484036" r:id="rId42"/>
    <p:sldLayoutId id="2147484037" r:id="rId43"/>
    <p:sldLayoutId id="2147484038" r:id="rId44"/>
    <p:sldLayoutId id="2147484039" r:id="rId45"/>
    <p:sldLayoutId id="2147484040" r:id="rId46"/>
    <p:sldLayoutId id="2147484041" r:id="rId47"/>
    <p:sldLayoutId id="2147484042"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38.png"/><Relationship Id="rId3" Type="http://schemas.openxmlformats.org/officeDocument/2006/relationships/image" Target="../media/image35.jpe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1.xml"/><Relationship Id="rId16" Type="http://schemas.openxmlformats.org/officeDocument/2006/relationships/image" Target="../media/image141.svg"/><Relationship Id="rId1" Type="http://schemas.openxmlformats.org/officeDocument/2006/relationships/slideLayout" Target="../slideLayouts/slideLayout161.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140.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139.svg"/></Relationships>
</file>

<file path=ppt/slides/_rels/slide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0.xml"/><Relationship Id="rId1" Type="http://schemas.openxmlformats.org/officeDocument/2006/relationships/slideLayout" Target="../slideLayouts/slideLayout161.xml"/><Relationship Id="rId4" Type="http://schemas.openxmlformats.org/officeDocument/2006/relationships/image" Target="../media/image175.png"/></Relationships>
</file>

<file path=ppt/slides/_rels/slide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8qb1mebJl5Y" TargetMode="External"/><Relationship Id="rId2" Type="http://schemas.openxmlformats.org/officeDocument/2006/relationships/notesSlide" Target="../notesSlides/notesSlide17.xml"/><Relationship Id="rId1" Type="http://schemas.openxmlformats.org/officeDocument/2006/relationships/slideLayout" Target="../slideLayouts/slideLayout71.xml"/><Relationship Id="rId4" Type="http://schemas.openxmlformats.org/officeDocument/2006/relationships/hyperlink" Target="https://aka.ms/PPCCDemoReques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3.svg"/><Relationship Id="rId2" Type="http://schemas.openxmlformats.org/officeDocument/2006/relationships/image" Target="../media/image182.png"/><Relationship Id="rId1" Type="http://schemas.openxmlformats.org/officeDocument/2006/relationships/slideLayout" Target="../slideLayouts/slideLayout19.xml"/><Relationship Id="rId4" Type="http://schemas.openxmlformats.org/officeDocument/2006/relationships/image" Target="../media/image184.jpeg"/></Relationships>
</file>

<file path=ppt/slides/_rels/slide2.xml.rels><?xml version="1.0" encoding="UTF-8" standalone="yes"?>
<Relationships xmlns="http://schemas.openxmlformats.org/package/2006/relationships"><Relationship Id="rId3" Type="http://schemas.openxmlformats.org/officeDocument/2006/relationships/image" Target="../media/image142.jpeg"/><Relationship Id="rId7" Type="http://schemas.openxmlformats.org/officeDocument/2006/relationships/image" Target="../media/image146.jpeg"/><Relationship Id="rId2" Type="http://schemas.openxmlformats.org/officeDocument/2006/relationships/notesSlide" Target="../notesSlides/notesSlide2.xml"/><Relationship Id="rId1" Type="http://schemas.openxmlformats.org/officeDocument/2006/relationships/slideLayout" Target="../slideLayouts/slideLayout169.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20.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188.jpeg"/><Relationship Id="rId5" Type="http://schemas.openxmlformats.org/officeDocument/2006/relationships/image" Target="../media/image187.jpeg"/><Relationship Id="rId4" Type="http://schemas.openxmlformats.org/officeDocument/2006/relationships/image" Target="../media/image186.jpeg"/></Relationships>
</file>

<file path=ppt/slides/_rels/slide21.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161.xml"/></Relationships>
</file>

<file path=ppt/slides/_rels/slide22.xml.rels><?xml version="1.0" encoding="UTF-8" standalone="yes"?>
<Relationships xmlns="http://schemas.openxmlformats.org/package/2006/relationships"><Relationship Id="rId8" Type="http://schemas.openxmlformats.org/officeDocument/2006/relationships/hyperlink" Target="https://www.aka.ms/powerplatform-samples" TargetMode="External"/><Relationship Id="rId3" Type="http://schemas.openxmlformats.org/officeDocument/2006/relationships/hyperlink" Target="https://aka.ms/PowerAppsTraining" TargetMode="External"/><Relationship Id="rId7" Type="http://schemas.openxmlformats.org/officeDocument/2006/relationships/hyperlink" Target="https://www.powerplatformlearn.academy/" TargetMode="External"/><Relationship Id="rId2" Type="http://schemas.openxmlformats.org/officeDocument/2006/relationships/notesSlide" Target="../notesSlides/notesSlide19.xml"/><Relationship Id="rId1" Type="http://schemas.openxmlformats.org/officeDocument/2006/relationships/slideLayout" Target="../slideLayouts/slideLayout137.xml"/><Relationship Id="rId6" Type="http://schemas.openxmlformats.org/officeDocument/2006/relationships/hyperlink" Target="https://aka.ms/PowerAppsCommunityVideos" TargetMode="External"/><Relationship Id="rId5" Type="http://schemas.openxmlformats.org/officeDocument/2006/relationships/hyperlink" Target="https://aka.ms/PowerAppsCommunitySamples" TargetMode="External"/><Relationship Id="rId4" Type="http://schemas.openxmlformats.org/officeDocument/2006/relationships/hyperlink" Target="https://community.powerapp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20.xml"/><Relationship Id="rId1" Type="http://schemas.openxmlformats.org/officeDocument/2006/relationships/slideLayout" Target="../slideLayouts/slideLayout593.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1.xml"/><Relationship Id="rId1" Type="http://schemas.openxmlformats.org/officeDocument/2006/relationships/slideLayout" Target="../slideLayouts/slideLayout155.xml"/><Relationship Id="rId5" Type="http://schemas.openxmlformats.org/officeDocument/2006/relationships/hyperlink" Target="http://aka.ms/m365pnp" TargetMode="External"/><Relationship Id="rId4" Type="http://schemas.openxmlformats.org/officeDocument/2006/relationships/hyperlink" Target="https://aka.ms/powerplatformcommunitycal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38.png"/><Relationship Id="rId3" Type="http://schemas.openxmlformats.org/officeDocument/2006/relationships/image" Target="../media/image147.jpe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3.xml"/><Relationship Id="rId16" Type="http://schemas.openxmlformats.org/officeDocument/2006/relationships/image" Target="../media/image141.svg"/><Relationship Id="rId1" Type="http://schemas.openxmlformats.org/officeDocument/2006/relationships/slideLayout" Target="../slideLayouts/slideLayout218.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148.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139.svg"/></Relationships>
</file>

<file path=ppt/slides/_rels/slide4.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hyperlink" Target="http://aka.ms/powerplatform-samples" TargetMode="External"/><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hyperlink" Target="https://adoption.microsoft.com/" TargetMode="External"/><Relationship Id="rId9" Type="http://schemas.openxmlformats.org/officeDocument/2006/relationships/image" Target="../media/image153.png"/><Relationship Id="rId14" Type="http://schemas.openxmlformats.org/officeDocument/2006/relationships/image" Target="../media/image158.png"/></Relationships>
</file>

<file path=ppt/slides/_rels/slide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60.png"/></Relationships>
</file>

<file path=ppt/slides/_rels/slide6.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png"/><Relationship Id="rId7" Type="http://schemas.openxmlformats.org/officeDocument/2006/relationships/image" Target="../media/image164.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59.png"/><Relationship Id="rId9" Type="http://schemas.openxmlformats.org/officeDocument/2006/relationships/image" Target="../media/image166.png"/></Relationships>
</file>

<file path=ppt/slides/_rels/slide7.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7.xml"/><Relationship Id="rId1" Type="http://schemas.openxmlformats.org/officeDocument/2006/relationships/slideLayout" Target="../slideLayouts/slideLayout161.xml"/></Relationships>
</file>

<file path=ppt/slides/_rels/slide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52.xml"/><Relationship Id="rId4" Type="http://schemas.openxmlformats.org/officeDocument/2006/relationships/hyperlink" Target="https://wearepoweraddict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jpeg"/><Relationship Id="rId1" Type="http://schemas.openxmlformats.org/officeDocument/2006/relationships/slideLayout" Target="../slideLayouts/slideLayout152.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529B032-C456-41FA-9AFB-CD90717D4EBE}"/>
              </a:ext>
            </a:extLst>
          </p:cNvPr>
          <p:cNvSpPr>
            <a:spLocks noGrp="1"/>
          </p:cNvSpPr>
          <p:nvPr>
            <p:ph type="body" sz="quarter" idx="10"/>
          </p:nvPr>
        </p:nvSpPr>
        <p:spPr/>
        <p:txBody>
          <a:bodyPr/>
          <a:lstStyle/>
          <a:p>
            <a:r>
              <a:rPr lang="en-US"/>
              <a:t>Microsoft Power Platform</a:t>
            </a:r>
          </a:p>
        </p:txBody>
      </p:sp>
      <p:sp>
        <p:nvSpPr>
          <p:cNvPr id="15" name="Text Placeholder 14">
            <a:extLst>
              <a:ext uri="{FF2B5EF4-FFF2-40B4-BE49-F238E27FC236}">
                <a16:creationId xmlns:a16="http://schemas.microsoft.com/office/drawing/2014/main" id="{0B663F56-0665-44AF-BB1B-36D7D549692A}"/>
              </a:ext>
            </a:extLst>
          </p:cNvPr>
          <p:cNvSpPr>
            <a:spLocks noGrp="1"/>
          </p:cNvSpPr>
          <p:nvPr>
            <p:ph type="body" sz="quarter" idx="11"/>
          </p:nvPr>
        </p:nvSpPr>
        <p:spPr>
          <a:xfrm>
            <a:off x="479221" y="3151778"/>
            <a:ext cx="9495031" cy="2043113"/>
          </a:xfrm>
        </p:spPr>
        <p:txBody>
          <a:bodyPr lIns="0" tIns="0" rIns="0" bIns="0" anchor="t"/>
          <a:lstStyle/>
          <a:p>
            <a:pPr>
              <a:spcBef>
                <a:spcPts val="0"/>
              </a:spcBef>
              <a:buSzPts val="1000"/>
              <a:tabLst>
                <a:tab pos="457200" algn="l"/>
              </a:tabLst>
            </a:pPr>
            <a:r>
              <a:rPr lang="en-US" sz="4000">
                <a:latin typeface="Calibri"/>
                <a:cs typeface="Segoe UI Semibold"/>
              </a:rPr>
              <a:t>Welcome to the July 2022 </a:t>
            </a:r>
            <a:endParaRPr lang="en-US"/>
          </a:p>
          <a:p>
            <a:pPr>
              <a:spcBef>
                <a:spcPts val="0"/>
              </a:spcBef>
              <a:buSzPts val="1000"/>
              <a:tabLst>
                <a:tab pos="457200" algn="l"/>
              </a:tabLst>
            </a:pPr>
            <a:r>
              <a:rPr lang="en-US" sz="4000">
                <a:latin typeface="Calibri"/>
                <a:cs typeface="Segoe UI Semibold"/>
              </a:rPr>
              <a:t>Power Platform Community Call!</a:t>
            </a:r>
            <a:endParaRPr lang="en-US"/>
          </a:p>
        </p:txBody>
      </p:sp>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411904" y="1814340"/>
            <a:ext cx="6157384" cy="611982"/>
          </a:xfrm>
        </p:spPr>
        <p:txBody>
          <a:bodyPr/>
          <a:lstStyle/>
          <a:p>
            <a:r>
              <a:rPr lang="en-US"/>
              <a:t>Community Call</a:t>
            </a:r>
          </a:p>
        </p:txBody>
      </p:sp>
      <p:sp>
        <p:nvSpPr>
          <p:cNvPr id="17" name="Text Placeholder 16">
            <a:extLst>
              <a:ext uri="{FF2B5EF4-FFF2-40B4-BE49-F238E27FC236}">
                <a16:creationId xmlns:a16="http://schemas.microsoft.com/office/drawing/2014/main" id="{6913020F-327B-4593-B409-F9891D7AE718}"/>
              </a:ext>
            </a:extLst>
          </p:cNvPr>
          <p:cNvSpPr>
            <a:spLocks noGrp="1"/>
          </p:cNvSpPr>
          <p:nvPr>
            <p:ph type="body" sz="quarter" idx="13"/>
          </p:nvPr>
        </p:nvSpPr>
        <p:spPr>
          <a:xfrm>
            <a:off x="544027" y="5202623"/>
            <a:ext cx="5418667" cy="273845"/>
          </a:xfrm>
        </p:spPr>
        <p:txBody>
          <a:bodyPr lIns="0" tIns="0" rIns="0" bIns="0" anchor="t"/>
          <a:lstStyle/>
          <a:p>
            <a:r>
              <a:rPr lang="en-US" sz="2100">
                <a:latin typeface="Segoe UI"/>
                <a:cs typeface="Segoe UI"/>
              </a:rPr>
              <a:t>July 20</a:t>
            </a:r>
            <a:r>
              <a:rPr lang="en-US" sz="2100" baseline="30000">
                <a:latin typeface="Segoe UI"/>
                <a:cs typeface="Segoe UI"/>
              </a:rPr>
              <a:t>th</a:t>
            </a:r>
            <a:r>
              <a:rPr lang="en-US" sz="2100">
                <a:latin typeface="Segoe UI"/>
                <a:cs typeface="Segoe UI"/>
              </a:rPr>
              <a:t>, 2022</a:t>
            </a:r>
          </a:p>
          <a:p>
            <a:endParaRPr lang="en-US"/>
          </a:p>
        </p:txBody>
      </p:sp>
      <p:grpSp>
        <p:nvGrpSpPr>
          <p:cNvPr id="13" name="Group 12">
            <a:extLst>
              <a:ext uri="{FF2B5EF4-FFF2-40B4-BE49-F238E27FC236}">
                <a16:creationId xmlns:a16="http://schemas.microsoft.com/office/drawing/2014/main" id="{F39292E5-A9D8-B003-3FED-1EC44779CB0F}"/>
              </a:ext>
            </a:extLst>
          </p:cNvPr>
          <p:cNvGrpSpPr/>
          <p:nvPr/>
        </p:nvGrpSpPr>
        <p:grpSpPr>
          <a:xfrm>
            <a:off x="1258047" y="4220220"/>
            <a:ext cx="4227112" cy="974313"/>
            <a:chOff x="247290" y="4160666"/>
            <a:chExt cx="4227112" cy="974313"/>
          </a:xfrm>
        </p:grpSpPr>
        <p:pic>
          <p:nvPicPr>
            <p:cNvPr id="14" name="Graphic 13">
              <a:extLst>
                <a:ext uri="{FF2B5EF4-FFF2-40B4-BE49-F238E27FC236}">
                  <a16:creationId xmlns:a16="http://schemas.microsoft.com/office/drawing/2014/main" id="{2257D973-B3EE-ACFC-A0B1-120B1772EEC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7290" y="4169021"/>
              <a:ext cx="914400" cy="914400"/>
            </a:xfrm>
            <a:prstGeom prst="rect">
              <a:avLst/>
            </a:prstGeom>
          </p:spPr>
        </p:pic>
        <p:pic>
          <p:nvPicPr>
            <p:cNvPr id="19" name="Graphic 18">
              <a:extLst>
                <a:ext uri="{FF2B5EF4-FFF2-40B4-BE49-F238E27FC236}">
                  <a16:creationId xmlns:a16="http://schemas.microsoft.com/office/drawing/2014/main" id="{904BD263-92C9-4025-E0C6-415B2C4E252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6421" y="4169021"/>
              <a:ext cx="914400" cy="914400"/>
            </a:xfrm>
            <a:prstGeom prst="rect">
              <a:avLst/>
            </a:prstGeom>
          </p:spPr>
        </p:pic>
        <p:pic>
          <p:nvPicPr>
            <p:cNvPr id="20" name="Graphic 19">
              <a:extLst>
                <a:ext uri="{FF2B5EF4-FFF2-40B4-BE49-F238E27FC236}">
                  <a16:creationId xmlns:a16="http://schemas.microsoft.com/office/drawing/2014/main" id="{47C71D51-EDC4-6A93-427C-00A369347908}"/>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38025" y="4160666"/>
              <a:ext cx="914400" cy="914400"/>
            </a:xfrm>
            <a:prstGeom prst="rect">
              <a:avLst/>
            </a:prstGeom>
          </p:spPr>
        </p:pic>
        <p:pic>
          <p:nvPicPr>
            <p:cNvPr id="21" name="Graphic 20">
              <a:extLst>
                <a:ext uri="{FF2B5EF4-FFF2-40B4-BE49-F238E27FC236}">
                  <a16:creationId xmlns:a16="http://schemas.microsoft.com/office/drawing/2014/main" id="{AD0AFD59-A4A0-95DD-37D6-6AC29B23FCA5}"/>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7156" y="4220579"/>
              <a:ext cx="914400" cy="914400"/>
            </a:xfrm>
            <a:prstGeom prst="rect">
              <a:avLst/>
            </a:prstGeom>
          </p:spPr>
        </p:pic>
        <p:pic>
          <p:nvPicPr>
            <p:cNvPr id="22" name="Picture 10">
              <a:extLst>
                <a:ext uri="{FF2B5EF4-FFF2-40B4-BE49-F238E27FC236}">
                  <a16:creationId xmlns:a16="http://schemas.microsoft.com/office/drawing/2014/main" id="{FFF45974-90E2-EB99-F35D-DFDB925FD3C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876407" y="4365234"/>
              <a:ext cx="597995" cy="505263"/>
            </a:xfrm>
            <a:prstGeom prst="rect">
              <a:avLst/>
            </a:prstGeom>
          </p:spPr>
        </p:pic>
        <p:pic>
          <p:nvPicPr>
            <p:cNvPr id="23" name="Graphic 22">
              <a:extLst>
                <a:ext uri="{FF2B5EF4-FFF2-40B4-BE49-F238E27FC236}">
                  <a16:creationId xmlns:a16="http://schemas.microsoft.com/office/drawing/2014/main" id="{9A46B2EC-6B41-94F9-82ED-FE3E6C63150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41556" y="4384465"/>
              <a:ext cx="502920" cy="502920"/>
            </a:xfrm>
            <a:prstGeom prst="rect">
              <a:avLst/>
            </a:prstGeom>
          </p:spPr>
        </p:pic>
      </p:grpSp>
      <p:pic>
        <p:nvPicPr>
          <p:cNvPr id="3" name="Graphic 2">
            <a:extLst>
              <a:ext uri="{FF2B5EF4-FFF2-40B4-BE49-F238E27FC236}">
                <a16:creationId xmlns:a16="http://schemas.microsoft.com/office/drawing/2014/main" id="{F26EA137-FFCF-DD28-FA2D-3D063D8A4DF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79221" y="4280133"/>
            <a:ext cx="914400" cy="914400"/>
          </a:xfrm>
          <a:prstGeom prst="rect">
            <a:avLst/>
          </a:prstGeom>
        </p:spPr>
      </p:pic>
    </p:spTree>
    <p:extLst>
      <p:ext uri="{BB962C8B-B14F-4D97-AF65-F5344CB8AC3E}">
        <p14:creationId xmlns:p14="http://schemas.microsoft.com/office/powerpoint/2010/main" val="211856961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115F73-7A65-98F1-2137-ABEE4832E0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0800" y="0"/>
            <a:ext cx="14833600" cy="8343900"/>
          </a:xfrm>
          <a:prstGeom prst="rect">
            <a:avLst/>
          </a:prstGeom>
        </p:spPr>
      </p:pic>
      <p:sp>
        <p:nvSpPr>
          <p:cNvPr id="8" name="TextBox 7">
            <a:extLst>
              <a:ext uri="{FF2B5EF4-FFF2-40B4-BE49-F238E27FC236}">
                <a16:creationId xmlns:a16="http://schemas.microsoft.com/office/drawing/2014/main" id="{2740A2CC-684A-AD2A-06DB-72D996704582}"/>
              </a:ext>
            </a:extLst>
          </p:cNvPr>
          <p:cNvSpPr txBox="1"/>
          <p:nvPr/>
        </p:nvSpPr>
        <p:spPr>
          <a:xfrm>
            <a:off x="8315325" y="6488668"/>
            <a:ext cx="3876675" cy="369332"/>
          </a:xfrm>
          <a:prstGeom prst="rect">
            <a:avLst/>
          </a:prstGeom>
          <a:noFill/>
        </p:spPr>
        <p:txBody>
          <a:bodyPr wrap="square">
            <a:spAutoFit/>
          </a:bodyPr>
          <a:lstStyle/>
          <a:p>
            <a:pPr algn="r"/>
            <a:r>
              <a:rPr lang="en-CA">
                <a:latin typeface="Segoe UI Semibold" panose="020B0702040204020203" pitchFamily="34" charset="0"/>
                <a:cs typeface="Segoe UI Semibold" panose="020B0702040204020203" pitchFamily="34" charset="0"/>
              </a:rPr>
              <a:t>https://powerplatformconf.com/</a:t>
            </a:r>
          </a:p>
        </p:txBody>
      </p:sp>
    </p:spTree>
    <p:extLst>
      <p:ext uri="{BB962C8B-B14F-4D97-AF65-F5344CB8AC3E}">
        <p14:creationId xmlns:p14="http://schemas.microsoft.com/office/powerpoint/2010/main" val="1116922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371359" y="278780"/>
            <a:ext cx="3174730" cy="969490"/>
          </a:xfrm>
        </p:spPr>
        <p:txBody>
          <a:bodyPr/>
          <a:lstStyle/>
          <a:p>
            <a:r>
              <a:rPr lang="en-US" sz="4000"/>
              <a:t>Monthly Community Quick Tip</a:t>
            </a:r>
          </a:p>
        </p:txBody>
      </p:sp>
      <p:sp>
        <p:nvSpPr>
          <p:cNvPr id="3" name="Text Placeholder 6">
            <a:extLst>
              <a:ext uri="{FF2B5EF4-FFF2-40B4-BE49-F238E27FC236}">
                <a16:creationId xmlns:a16="http://schemas.microsoft.com/office/drawing/2014/main" id="{603C383A-3F8D-C981-7D0E-358F230161AA}"/>
              </a:ext>
            </a:extLst>
          </p:cNvPr>
          <p:cNvSpPr txBox="1">
            <a:spLocks/>
          </p:cNvSpPr>
          <p:nvPr/>
        </p:nvSpPr>
        <p:spPr>
          <a:xfrm>
            <a:off x="371358" y="4940163"/>
            <a:ext cx="3174730" cy="381196"/>
          </a:xfrm>
          <a:prstGeom prst="rect">
            <a:avLst/>
          </a:prstGeom>
        </p:spPr>
        <p:txBody>
          <a:bodyPr lIns="0" tIns="0" rIns="0" bIns="0"/>
          <a:lstStyle>
            <a:lvl1pPr marL="0" indent="0" algn="l" defTabSz="812820" rtl="0" eaLnBrk="1" latinLnBrk="0" hangingPunct="1">
              <a:lnSpc>
                <a:spcPct val="90000"/>
              </a:lnSpc>
              <a:spcBef>
                <a:spcPts val="889"/>
              </a:spcBef>
              <a:buFont typeface="Arial" panose="020B0604020202020204" pitchFamily="34" charset="0"/>
              <a:buNone/>
              <a:defRPr sz="4267" kern="1200">
                <a:solidFill>
                  <a:schemeClr val="bg1"/>
                </a:solidFill>
                <a:latin typeface="Segoe UI Semibold" panose="020B0702040204020203" pitchFamily="34" charset="0"/>
                <a:ea typeface="+mn-ea"/>
                <a:cs typeface="Segoe UI Semibold" panose="020B0702040204020203" pitchFamily="34" charset="0"/>
              </a:defRPr>
            </a:lvl1pPr>
            <a:lvl2pPr marL="406410" indent="0" algn="l" defTabSz="812820" rtl="0" eaLnBrk="1" latinLnBrk="0" hangingPunct="1">
              <a:lnSpc>
                <a:spcPct val="90000"/>
              </a:lnSpc>
              <a:spcBef>
                <a:spcPts val="444"/>
              </a:spcBef>
              <a:buFont typeface="Arial" panose="020B0604020202020204" pitchFamily="34" charset="0"/>
              <a:buNone/>
              <a:defRPr sz="2133" kern="1200">
                <a:solidFill>
                  <a:schemeClr val="tx1"/>
                </a:solidFill>
                <a:latin typeface="Segoe UI Semibold" panose="020B0702040204020203" pitchFamily="34" charset="0"/>
                <a:ea typeface="+mn-ea"/>
                <a:cs typeface="Segoe UI Semibold" panose="020B0702040204020203" pitchFamily="34" charset="0"/>
              </a:defRPr>
            </a:lvl2pPr>
            <a:lvl3pPr marL="812820" indent="0" algn="l" defTabSz="812820" rtl="0" eaLnBrk="1" latinLnBrk="0" hangingPunct="1">
              <a:lnSpc>
                <a:spcPct val="90000"/>
              </a:lnSpc>
              <a:spcBef>
                <a:spcPts val="444"/>
              </a:spcBef>
              <a:buFont typeface="Arial" panose="020B0604020202020204" pitchFamily="34" charset="0"/>
              <a:buNone/>
              <a:defRPr sz="1777" kern="1200">
                <a:solidFill>
                  <a:schemeClr val="tx1"/>
                </a:solidFill>
                <a:latin typeface="Segoe UI Semibold" panose="020B0702040204020203" pitchFamily="34" charset="0"/>
                <a:ea typeface="+mn-ea"/>
                <a:cs typeface="Segoe UI Semibold" panose="020B0702040204020203" pitchFamily="34" charset="0"/>
              </a:defRPr>
            </a:lvl3pPr>
            <a:lvl4pPr marL="1219230" indent="0" algn="l" defTabSz="812820" rtl="0" eaLnBrk="1" latinLnBrk="0" hangingPunct="1">
              <a:lnSpc>
                <a:spcPct val="90000"/>
              </a:lnSpc>
              <a:spcBef>
                <a:spcPts val="444"/>
              </a:spcBef>
              <a:buFont typeface="Arial" panose="020B0604020202020204" pitchFamily="34" charset="0"/>
              <a:buNone/>
              <a:defRPr sz="1600" kern="1200">
                <a:solidFill>
                  <a:schemeClr val="tx1"/>
                </a:solidFill>
                <a:latin typeface="Segoe UI Semibold" panose="020B0702040204020203" pitchFamily="34" charset="0"/>
                <a:ea typeface="+mn-ea"/>
                <a:cs typeface="Segoe UI Semibold" panose="020B0702040204020203" pitchFamily="34" charset="0"/>
              </a:defRPr>
            </a:lvl4pPr>
            <a:lvl5pPr marL="1625641" indent="0" algn="l" defTabSz="812820" rtl="0" eaLnBrk="1" latinLnBrk="0" hangingPunct="1">
              <a:lnSpc>
                <a:spcPct val="90000"/>
              </a:lnSpc>
              <a:spcBef>
                <a:spcPts val="444"/>
              </a:spcBef>
              <a:buFont typeface="Arial" panose="020B0604020202020204" pitchFamily="34" charset="0"/>
              <a:buNone/>
              <a:defRPr sz="1600" kern="1200">
                <a:solidFill>
                  <a:schemeClr val="tx1"/>
                </a:solidFill>
                <a:latin typeface="Segoe UI Semibold" panose="020B0702040204020203" pitchFamily="34" charset="0"/>
                <a:ea typeface="+mn-ea"/>
                <a:cs typeface="Segoe UI Semibold" panose="020B07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algn="ctr"/>
            <a:r>
              <a:rPr lang="en-US" sz="2400"/>
              <a:t>Todd</a:t>
            </a:r>
            <a:r>
              <a:rPr lang="en-US" sz="2400">
                <a:solidFill>
                  <a:schemeClr val="tx2"/>
                </a:solidFill>
              </a:rPr>
              <a:t> </a:t>
            </a:r>
            <a:r>
              <a:rPr lang="en-US" sz="2400"/>
              <a:t>Baginski</a:t>
            </a:r>
          </a:p>
        </p:txBody>
      </p:sp>
      <p:pic>
        <p:nvPicPr>
          <p:cNvPr id="4" name="Picture 3" descr="A person wearing a hat&#10;&#10;Description automatically generated with medium confidence">
            <a:extLst>
              <a:ext uri="{FF2B5EF4-FFF2-40B4-BE49-F238E27FC236}">
                <a16:creationId xmlns:a16="http://schemas.microsoft.com/office/drawing/2014/main" id="{1B181D3D-E263-CF6E-74AD-636B6B1109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901" y="2204449"/>
            <a:ext cx="3562901" cy="2617927"/>
          </a:xfrm>
          <a:prstGeom prst="rect">
            <a:avLst/>
          </a:prstGeom>
        </p:spPr>
      </p:pic>
      <p:sp>
        <p:nvSpPr>
          <p:cNvPr id="8" name="TextBox 7">
            <a:extLst>
              <a:ext uri="{FF2B5EF4-FFF2-40B4-BE49-F238E27FC236}">
                <a16:creationId xmlns:a16="http://schemas.microsoft.com/office/drawing/2014/main" id="{4A7B3D16-1C63-D5C6-D53B-A402894E12DA}"/>
              </a:ext>
            </a:extLst>
          </p:cNvPr>
          <p:cNvSpPr txBox="1"/>
          <p:nvPr/>
        </p:nvSpPr>
        <p:spPr>
          <a:xfrm>
            <a:off x="4374067" y="1515894"/>
            <a:ext cx="6264196" cy="4154984"/>
          </a:xfrm>
          <a:prstGeom prst="rect">
            <a:avLst/>
          </a:prstGeom>
          <a:noFill/>
        </p:spPr>
        <p:txBody>
          <a:bodyPr wrap="square">
            <a:spAutoFit/>
          </a:bodyPr>
          <a:lstStyle/>
          <a:p>
            <a:pPr algn="ctr">
              <a:lnSpc>
                <a:spcPct val="100000"/>
              </a:lnSpc>
            </a:pPr>
            <a:r>
              <a:rPr lang="en-US" sz="6600">
                <a:solidFill>
                  <a:schemeClr val="bg1"/>
                </a:solidFill>
              </a:rPr>
              <a:t>“You can use the Toggle control to create reusable functions!”</a:t>
            </a:r>
          </a:p>
        </p:txBody>
      </p:sp>
    </p:spTree>
    <p:extLst>
      <p:ext uri="{BB962C8B-B14F-4D97-AF65-F5344CB8AC3E}">
        <p14:creationId xmlns:p14="http://schemas.microsoft.com/office/powerpoint/2010/main" val="4106531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FDDD94-8AE6-79CD-DF0D-02AF4DEA7553}"/>
              </a:ext>
            </a:extLst>
          </p:cNvPr>
          <p:cNvSpPr>
            <a:spLocks noGrp="1"/>
          </p:cNvSpPr>
          <p:nvPr>
            <p:ph type="title"/>
          </p:nvPr>
        </p:nvSpPr>
        <p:spPr>
          <a:xfrm>
            <a:off x="455996" y="620429"/>
            <a:ext cx="11306469" cy="437556"/>
          </a:xfrm>
        </p:spPr>
        <p:txBody>
          <a:bodyPr/>
          <a:lstStyle/>
          <a:p>
            <a:r>
              <a:rPr lang="en-US" sz="4400"/>
              <a:t>Monthly Community Quick Tip</a:t>
            </a:r>
          </a:p>
        </p:txBody>
      </p:sp>
      <p:sp>
        <p:nvSpPr>
          <p:cNvPr id="16" name="Text Placeholder 15">
            <a:extLst>
              <a:ext uri="{FF2B5EF4-FFF2-40B4-BE49-F238E27FC236}">
                <a16:creationId xmlns:a16="http://schemas.microsoft.com/office/drawing/2014/main" id="{A5B1E340-4C9B-50DE-656B-60B4BE138DDA}"/>
              </a:ext>
            </a:extLst>
          </p:cNvPr>
          <p:cNvSpPr>
            <a:spLocks noGrp="1"/>
          </p:cNvSpPr>
          <p:nvPr>
            <p:ph type="body" sz="quarter" idx="12"/>
          </p:nvPr>
        </p:nvSpPr>
        <p:spPr>
          <a:xfrm>
            <a:off x="455997" y="1210650"/>
            <a:ext cx="11185544" cy="492443"/>
          </a:xfrm>
        </p:spPr>
        <p:txBody>
          <a:bodyPr anchor="ctr"/>
          <a:lstStyle/>
          <a:p>
            <a:pPr algn="ctr">
              <a:lnSpc>
                <a:spcPct val="100000"/>
              </a:lnSpc>
            </a:pPr>
            <a:r>
              <a:rPr lang="en-US" sz="3200"/>
              <a:t>You can use the Toggle control to create reusable functions!</a:t>
            </a:r>
          </a:p>
        </p:txBody>
      </p:sp>
      <p:pic>
        <p:nvPicPr>
          <p:cNvPr id="9" name="Picture 8">
            <a:extLst>
              <a:ext uri="{FF2B5EF4-FFF2-40B4-BE49-F238E27FC236}">
                <a16:creationId xmlns:a16="http://schemas.microsoft.com/office/drawing/2014/main" id="{9E12D8AB-5010-CBFB-3FF8-DDBCB9334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0183" y="2164178"/>
            <a:ext cx="9137172" cy="4404742"/>
          </a:xfrm>
          <a:prstGeom prst="rect">
            <a:avLst/>
          </a:prstGeom>
        </p:spPr>
      </p:pic>
      <p:sp>
        <p:nvSpPr>
          <p:cNvPr id="10" name="Rectangle 9">
            <a:extLst>
              <a:ext uri="{FF2B5EF4-FFF2-40B4-BE49-F238E27FC236}">
                <a16:creationId xmlns:a16="http://schemas.microsoft.com/office/drawing/2014/main" id="{FEFA55A6-D9BE-401A-6D52-835A23FACDA6}"/>
              </a:ext>
            </a:extLst>
          </p:cNvPr>
          <p:cNvSpPr/>
          <p:nvPr/>
        </p:nvSpPr>
        <p:spPr bwMode="auto">
          <a:xfrm>
            <a:off x="4954678" y="1984070"/>
            <a:ext cx="2118731" cy="735980"/>
          </a:xfrm>
          <a:custGeom>
            <a:avLst/>
            <a:gdLst>
              <a:gd name="connsiteX0" fmla="*/ 0 w 2118731"/>
              <a:gd name="connsiteY0" fmla="*/ 0 h 735980"/>
              <a:gd name="connsiteX1" fmla="*/ 2118731 w 2118731"/>
              <a:gd name="connsiteY1" fmla="*/ 0 h 735980"/>
              <a:gd name="connsiteX2" fmla="*/ 2118731 w 2118731"/>
              <a:gd name="connsiteY2" fmla="*/ 735980 h 735980"/>
              <a:gd name="connsiteX3" fmla="*/ 0 w 2118731"/>
              <a:gd name="connsiteY3" fmla="*/ 735980 h 735980"/>
              <a:gd name="connsiteX4" fmla="*/ 0 w 2118731"/>
              <a:gd name="connsiteY4" fmla="*/ 0 h 73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731" h="735980" extrusionOk="0">
                <a:moveTo>
                  <a:pt x="0" y="0"/>
                </a:moveTo>
                <a:cubicBezTo>
                  <a:pt x="528103" y="118645"/>
                  <a:pt x="1900063" y="116012"/>
                  <a:pt x="2118731" y="0"/>
                </a:cubicBezTo>
                <a:cubicBezTo>
                  <a:pt x="2152076" y="335311"/>
                  <a:pt x="2122231" y="590837"/>
                  <a:pt x="2118731" y="735980"/>
                </a:cubicBezTo>
                <a:cubicBezTo>
                  <a:pt x="1465129" y="870580"/>
                  <a:pt x="310012" y="578784"/>
                  <a:pt x="0" y="735980"/>
                </a:cubicBezTo>
                <a:cubicBezTo>
                  <a:pt x="25463" y="439649"/>
                  <a:pt x="50714" y="249932"/>
                  <a:pt x="0" y="0"/>
                </a:cubicBezTo>
                <a:close/>
              </a:path>
            </a:pathLst>
          </a:custGeom>
          <a:noFill/>
          <a:ln w="34925">
            <a:solidFill>
              <a:srgbClr val="5C005C"/>
            </a:solidFill>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8127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FDDD94-8AE6-79CD-DF0D-02AF4DEA7553}"/>
              </a:ext>
            </a:extLst>
          </p:cNvPr>
          <p:cNvSpPr>
            <a:spLocks noGrp="1"/>
          </p:cNvSpPr>
          <p:nvPr>
            <p:ph type="title"/>
          </p:nvPr>
        </p:nvSpPr>
        <p:spPr>
          <a:xfrm>
            <a:off x="455996" y="620429"/>
            <a:ext cx="11306469" cy="437556"/>
          </a:xfrm>
        </p:spPr>
        <p:txBody>
          <a:bodyPr/>
          <a:lstStyle/>
          <a:p>
            <a:r>
              <a:rPr lang="en-US" sz="4400"/>
              <a:t>Monthly Community Quick Tip</a:t>
            </a:r>
          </a:p>
        </p:txBody>
      </p:sp>
      <p:sp>
        <p:nvSpPr>
          <p:cNvPr id="16" name="Text Placeholder 15">
            <a:extLst>
              <a:ext uri="{FF2B5EF4-FFF2-40B4-BE49-F238E27FC236}">
                <a16:creationId xmlns:a16="http://schemas.microsoft.com/office/drawing/2014/main" id="{A5B1E340-4C9B-50DE-656B-60B4BE138DDA}"/>
              </a:ext>
            </a:extLst>
          </p:cNvPr>
          <p:cNvSpPr>
            <a:spLocks noGrp="1"/>
          </p:cNvSpPr>
          <p:nvPr>
            <p:ph type="body" sz="quarter" idx="12"/>
          </p:nvPr>
        </p:nvSpPr>
        <p:spPr>
          <a:xfrm>
            <a:off x="455997" y="1210650"/>
            <a:ext cx="11185544" cy="492443"/>
          </a:xfrm>
        </p:spPr>
        <p:txBody>
          <a:bodyPr anchor="ctr"/>
          <a:lstStyle/>
          <a:p>
            <a:pPr algn="ctr">
              <a:lnSpc>
                <a:spcPct val="100000"/>
              </a:lnSpc>
            </a:pPr>
            <a:r>
              <a:rPr lang="en-US" sz="3200"/>
              <a:t>You can use the Toggle control to create reusable functions!</a:t>
            </a:r>
          </a:p>
        </p:txBody>
      </p:sp>
      <p:pic>
        <p:nvPicPr>
          <p:cNvPr id="9" name="Picture 8">
            <a:extLst>
              <a:ext uri="{FF2B5EF4-FFF2-40B4-BE49-F238E27FC236}">
                <a16:creationId xmlns:a16="http://schemas.microsoft.com/office/drawing/2014/main" id="{2BEF0EDE-992D-DFDF-BAD7-EFAE9ADF2F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1328" y="2167128"/>
            <a:ext cx="9121930" cy="4404742"/>
          </a:xfrm>
          <a:prstGeom prst="rect">
            <a:avLst/>
          </a:prstGeom>
        </p:spPr>
      </p:pic>
      <p:sp>
        <p:nvSpPr>
          <p:cNvPr id="24" name="Rectangle 23">
            <a:extLst>
              <a:ext uri="{FF2B5EF4-FFF2-40B4-BE49-F238E27FC236}">
                <a16:creationId xmlns:a16="http://schemas.microsoft.com/office/drawing/2014/main" id="{DEF81C90-362E-9DD3-3D33-D42365C073BD}"/>
              </a:ext>
            </a:extLst>
          </p:cNvPr>
          <p:cNvSpPr/>
          <p:nvPr/>
        </p:nvSpPr>
        <p:spPr bwMode="auto">
          <a:xfrm>
            <a:off x="4954678" y="1984070"/>
            <a:ext cx="3170750" cy="735980"/>
          </a:xfrm>
          <a:custGeom>
            <a:avLst/>
            <a:gdLst>
              <a:gd name="connsiteX0" fmla="*/ 0 w 3170750"/>
              <a:gd name="connsiteY0" fmla="*/ 0 h 735980"/>
              <a:gd name="connsiteX1" fmla="*/ 3170750 w 3170750"/>
              <a:gd name="connsiteY1" fmla="*/ 0 h 735980"/>
              <a:gd name="connsiteX2" fmla="*/ 3170750 w 3170750"/>
              <a:gd name="connsiteY2" fmla="*/ 735980 h 735980"/>
              <a:gd name="connsiteX3" fmla="*/ 0 w 3170750"/>
              <a:gd name="connsiteY3" fmla="*/ 735980 h 735980"/>
              <a:gd name="connsiteX4" fmla="*/ 0 w 3170750"/>
              <a:gd name="connsiteY4" fmla="*/ 0 h 73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0750" h="735980" extrusionOk="0">
                <a:moveTo>
                  <a:pt x="0" y="0"/>
                </a:moveTo>
                <a:cubicBezTo>
                  <a:pt x="475984" y="118645"/>
                  <a:pt x="1615596" y="116012"/>
                  <a:pt x="3170750" y="0"/>
                </a:cubicBezTo>
                <a:cubicBezTo>
                  <a:pt x="3204095" y="335311"/>
                  <a:pt x="3174250" y="590837"/>
                  <a:pt x="3170750" y="735980"/>
                </a:cubicBezTo>
                <a:cubicBezTo>
                  <a:pt x="1746994" y="870580"/>
                  <a:pt x="598430" y="578784"/>
                  <a:pt x="0" y="735980"/>
                </a:cubicBezTo>
                <a:cubicBezTo>
                  <a:pt x="25463" y="439649"/>
                  <a:pt x="50714" y="249932"/>
                  <a:pt x="0" y="0"/>
                </a:cubicBezTo>
                <a:close/>
              </a:path>
            </a:pathLst>
          </a:custGeom>
          <a:noFill/>
          <a:ln w="34925">
            <a:solidFill>
              <a:srgbClr val="5C005C"/>
            </a:solidFill>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81206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FDDD94-8AE6-79CD-DF0D-02AF4DEA7553}"/>
              </a:ext>
            </a:extLst>
          </p:cNvPr>
          <p:cNvSpPr>
            <a:spLocks noGrp="1"/>
          </p:cNvSpPr>
          <p:nvPr>
            <p:ph type="title"/>
          </p:nvPr>
        </p:nvSpPr>
        <p:spPr>
          <a:xfrm>
            <a:off x="455996" y="620429"/>
            <a:ext cx="11306469" cy="437556"/>
          </a:xfrm>
        </p:spPr>
        <p:txBody>
          <a:bodyPr/>
          <a:lstStyle/>
          <a:p>
            <a:r>
              <a:rPr lang="en-US" sz="4400"/>
              <a:t>Monthly Community Quick Tip</a:t>
            </a:r>
          </a:p>
        </p:txBody>
      </p:sp>
      <p:sp>
        <p:nvSpPr>
          <p:cNvPr id="16" name="Text Placeholder 15">
            <a:extLst>
              <a:ext uri="{FF2B5EF4-FFF2-40B4-BE49-F238E27FC236}">
                <a16:creationId xmlns:a16="http://schemas.microsoft.com/office/drawing/2014/main" id="{A5B1E340-4C9B-50DE-656B-60B4BE138DDA}"/>
              </a:ext>
            </a:extLst>
          </p:cNvPr>
          <p:cNvSpPr>
            <a:spLocks noGrp="1"/>
          </p:cNvSpPr>
          <p:nvPr>
            <p:ph type="body" sz="quarter" idx="12"/>
          </p:nvPr>
        </p:nvSpPr>
        <p:spPr>
          <a:xfrm>
            <a:off x="455997" y="1210650"/>
            <a:ext cx="11185544" cy="492443"/>
          </a:xfrm>
        </p:spPr>
        <p:txBody>
          <a:bodyPr anchor="ctr"/>
          <a:lstStyle/>
          <a:p>
            <a:pPr algn="ctr">
              <a:lnSpc>
                <a:spcPct val="100000"/>
              </a:lnSpc>
            </a:pPr>
            <a:r>
              <a:rPr lang="en-US" sz="3200"/>
              <a:t>You can use the Toggle control to create reusable functions!</a:t>
            </a:r>
          </a:p>
        </p:txBody>
      </p:sp>
      <p:pic>
        <p:nvPicPr>
          <p:cNvPr id="11" name="Picture 10">
            <a:extLst>
              <a:ext uri="{FF2B5EF4-FFF2-40B4-BE49-F238E27FC236}">
                <a16:creationId xmlns:a16="http://schemas.microsoft.com/office/drawing/2014/main" id="{F6102852-74FC-F3C3-3A55-49A11A899E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1328" y="2167128"/>
            <a:ext cx="9114310" cy="4595258"/>
          </a:xfrm>
          <a:prstGeom prst="rect">
            <a:avLst/>
          </a:prstGeom>
        </p:spPr>
      </p:pic>
      <p:sp>
        <p:nvSpPr>
          <p:cNvPr id="26" name="Rectangle 25">
            <a:extLst>
              <a:ext uri="{FF2B5EF4-FFF2-40B4-BE49-F238E27FC236}">
                <a16:creationId xmlns:a16="http://schemas.microsoft.com/office/drawing/2014/main" id="{7EF9DFFB-75BC-39BF-698A-ED3AB3625A7D}"/>
              </a:ext>
            </a:extLst>
          </p:cNvPr>
          <p:cNvSpPr/>
          <p:nvPr/>
        </p:nvSpPr>
        <p:spPr bwMode="auto">
          <a:xfrm>
            <a:off x="4954678" y="1984070"/>
            <a:ext cx="3101302" cy="735980"/>
          </a:xfrm>
          <a:custGeom>
            <a:avLst/>
            <a:gdLst>
              <a:gd name="connsiteX0" fmla="*/ 0 w 3101302"/>
              <a:gd name="connsiteY0" fmla="*/ 0 h 735980"/>
              <a:gd name="connsiteX1" fmla="*/ 3101302 w 3101302"/>
              <a:gd name="connsiteY1" fmla="*/ 0 h 735980"/>
              <a:gd name="connsiteX2" fmla="*/ 3101302 w 3101302"/>
              <a:gd name="connsiteY2" fmla="*/ 735980 h 735980"/>
              <a:gd name="connsiteX3" fmla="*/ 0 w 3101302"/>
              <a:gd name="connsiteY3" fmla="*/ 735980 h 735980"/>
              <a:gd name="connsiteX4" fmla="*/ 0 w 3101302"/>
              <a:gd name="connsiteY4" fmla="*/ 0 h 73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1302" h="735980" extrusionOk="0">
                <a:moveTo>
                  <a:pt x="0" y="0"/>
                </a:moveTo>
                <a:cubicBezTo>
                  <a:pt x="1073182" y="118645"/>
                  <a:pt x="1717852" y="116012"/>
                  <a:pt x="3101302" y="0"/>
                </a:cubicBezTo>
                <a:cubicBezTo>
                  <a:pt x="3134647" y="335311"/>
                  <a:pt x="3104802" y="590837"/>
                  <a:pt x="3101302" y="735980"/>
                </a:cubicBezTo>
                <a:cubicBezTo>
                  <a:pt x="2488614" y="870580"/>
                  <a:pt x="657875" y="578784"/>
                  <a:pt x="0" y="735980"/>
                </a:cubicBezTo>
                <a:cubicBezTo>
                  <a:pt x="25463" y="439649"/>
                  <a:pt x="50714" y="249932"/>
                  <a:pt x="0" y="0"/>
                </a:cubicBezTo>
                <a:close/>
              </a:path>
            </a:pathLst>
          </a:custGeom>
          <a:noFill/>
          <a:ln w="34925">
            <a:solidFill>
              <a:srgbClr val="5C005C"/>
            </a:solidFill>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56658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FDDD94-8AE6-79CD-DF0D-02AF4DEA7553}"/>
              </a:ext>
            </a:extLst>
          </p:cNvPr>
          <p:cNvSpPr>
            <a:spLocks noGrp="1"/>
          </p:cNvSpPr>
          <p:nvPr>
            <p:ph type="title"/>
          </p:nvPr>
        </p:nvSpPr>
        <p:spPr>
          <a:xfrm>
            <a:off x="455996" y="620429"/>
            <a:ext cx="11306469" cy="437556"/>
          </a:xfrm>
        </p:spPr>
        <p:txBody>
          <a:bodyPr/>
          <a:lstStyle/>
          <a:p>
            <a:r>
              <a:rPr lang="en-US" sz="4400"/>
              <a:t>Monthly Community Quick Tip</a:t>
            </a:r>
          </a:p>
        </p:txBody>
      </p:sp>
      <p:sp>
        <p:nvSpPr>
          <p:cNvPr id="16" name="Text Placeholder 15">
            <a:extLst>
              <a:ext uri="{FF2B5EF4-FFF2-40B4-BE49-F238E27FC236}">
                <a16:creationId xmlns:a16="http://schemas.microsoft.com/office/drawing/2014/main" id="{A5B1E340-4C9B-50DE-656B-60B4BE138DDA}"/>
              </a:ext>
            </a:extLst>
          </p:cNvPr>
          <p:cNvSpPr>
            <a:spLocks noGrp="1"/>
          </p:cNvSpPr>
          <p:nvPr>
            <p:ph type="body" sz="quarter" idx="12"/>
          </p:nvPr>
        </p:nvSpPr>
        <p:spPr>
          <a:xfrm>
            <a:off x="455997" y="1210650"/>
            <a:ext cx="11185544" cy="492443"/>
          </a:xfrm>
        </p:spPr>
        <p:txBody>
          <a:bodyPr anchor="ctr"/>
          <a:lstStyle/>
          <a:p>
            <a:pPr algn="ctr">
              <a:lnSpc>
                <a:spcPct val="100000"/>
              </a:lnSpc>
            </a:pPr>
            <a:r>
              <a:rPr lang="en-US" sz="3200"/>
              <a:t>You can use the Toggle control to create reusable functions!</a:t>
            </a:r>
          </a:p>
        </p:txBody>
      </p:sp>
      <p:pic>
        <p:nvPicPr>
          <p:cNvPr id="11" name="Picture 10">
            <a:extLst>
              <a:ext uri="{FF2B5EF4-FFF2-40B4-BE49-F238E27FC236}">
                <a16:creationId xmlns:a16="http://schemas.microsoft.com/office/drawing/2014/main" id="{1BBEC7FD-7FF9-756F-AC22-8D2A5EEB459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1328" y="2167128"/>
            <a:ext cx="9106689" cy="4564776"/>
          </a:xfrm>
          <a:prstGeom prst="rect">
            <a:avLst/>
          </a:prstGeom>
        </p:spPr>
      </p:pic>
      <p:sp>
        <p:nvSpPr>
          <p:cNvPr id="25" name="Rectangle 24">
            <a:extLst>
              <a:ext uri="{FF2B5EF4-FFF2-40B4-BE49-F238E27FC236}">
                <a16:creationId xmlns:a16="http://schemas.microsoft.com/office/drawing/2014/main" id="{F9F2BAFD-08A4-BA21-3D31-76D386102950}"/>
              </a:ext>
            </a:extLst>
          </p:cNvPr>
          <p:cNvSpPr/>
          <p:nvPr/>
        </p:nvSpPr>
        <p:spPr bwMode="auto">
          <a:xfrm>
            <a:off x="4954678" y="1984070"/>
            <a:ext cx="4513413" cy="735980"/>
          </a:xfrm>
          <a:custGeom>
            <a:avLst/>
            <a:gdLst>
              <a:gd name="connsiteX0" fmla="*/ 0 w 4513413"/>
              <a:gd name="connsiteY0" fmla="*/ 0 h 735980"/>
              <a:gd name="connsiteX1" fmla="*/ 4513413 w 4513413"/>
              <a:gd name="connsiteY1" fmla="*/ 0 h 735980"/>
              <a:gd name="connsiteX2" fmla="*/ 4513413 w 4513413"/>
              <a:gd name="connsiteY2" fmla="*/ 735980 h 735980"/>
              <a:gd name="connsiteX3" fmla="*/ 0 w 4513413"/>
              <a:gd name="connsiteY3" fmla="*/ 735980 h 735980"/>
              <a:gd name="connsiteX4" fmla="*/ 0 w 4513413"/>
              <a:gd name="connsiteY4" fmla="*/ 0 h 73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413" h="735980" extrusionOk="0">
                <a:moveTo>
                  <a:pt x="0" y="0"/>
                </a:moveTo>
                <a:cubicBezTo>
                  <a:pt x="1068920" y="118645"/>
                  <a:pt x="2530976" y="116012"/>
                  <a:pt x="4513413" y="0"/>
                </a:cubicBezTo>
                <a:cubicBezTo>
                  <a:pt x="4546758" y="335311"/>
                  <a:pt x="4516913" y="590837"/>
                  <a:pt x="4513413" y="735980"/>
                </a:cubicBezTo>
                <a:cubicBezTo>
                  <a:pt x="3318509" y="870580"/>
                  <a:pt x="1384741" y="578784"/>
                  <a:pt x="0" y="735980"/>
                </a:cubicBezTo>
                <a:cubicBezTo>
                  <a:pt x="25463" y="439649"/>
                  <a:pt x="50714" y="249932"/>
                  <a:pt x="0" y="0"/>
                </a:cubicBezTo>
                <a:close/>
              </a:path>
            </a:pathLst>
          </a:custGeom>
          <a:noFill/>
          <a:ln w="34925">
            <a:solidFill>
              <a:srgbClr val="5C005C"/>
            </a:solidFill>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06185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FDDD94-8AE6-79CD-DF0D-02AF4DEA7553}"/>
              </a:ext>
            </a:extLst>
          </p:cNvPr>
          <p:cNvSpPr>
            <a:spLocks noGrp="1"/>
          </p:cNvSpPr>
          <p:nvPr>
            <p:ph type="title"/>
          </p:nvPr>
        </p:nvSpPr>
        <p:spPr>
          <a:xfrm>
            <a:off x="455996" y="620429"/>
            <a:ext cx="11306469" cy="437556"/>
          </a:xfrm>
        </p:spPr>
        <p:txBody>
          <a:bodyPr/>
          <a:lstStyle/>
          <a:p>
            <a:r>
              <a:rPr lang="en-US" sz="4400"/>
              <a:t>Monthly Community Quick Tip</a:t>
            </a:r>
          </a:p>
        </p:txBody>
      </p:sp>
      <p:sp>
        <p:nvSpPr>
          <p:cNvPr id="16" name="Text Placeholder 15">
            <a:extLst>
              <a:ext uri="{FF2B5EF4-FFF2-40B4-BE49-F238E27FC236}">
                <a16:creationId xmlns:a16="http://schemas.microsoft.com/office/drawing/2014/main" id="{A5B1E340-4C9B-50DE-656B-60B4BE138DDA}"/>
              </a:ext>
            </a:extLst>
          </p:cNvPr>
          <p:cNvSpPr>
            <a:spLocks noGrp="1"/>
          </p:cNvSpPr>
          <p:nvPr>
            <p:ph type="body" sz="quarter" idx="12"/>
          </p:nvPr>
        </p:nvSpPr>
        <p:spPr>
          <a:xfrm>
            <a:off x="455997" y="1210650"/>
            <a:ext cx="11185544" cy="492443"/>
          </a:xfrm>
        </p:spPr>
        <p:txBody>
          <a:bodyPr anchor="ctr"/>
          <a:lstStyle/>
          <a:p>
            <a:pPr algn="ctr">
              <a:lnSpc>
                <a:spcPct val="100000"/>
              </a:lnSpc>
            </a:pPr>
            <a:r>
              <a:rPr lang="en-US" sz="3200"/>
              <a:t>You can use the Toggle control to create reusable functions!</a:t>
            </a:r>
          </a:p>
        </p:txBody>
      </p:sp>
      <p:pic>
        <p:nvPicPr>
          <p:cNvPr id="8" name="Picture 7">
            <a:extLst>
              <a:ext uri="{FF2B5EF4-FFF2-40B4-BE49-F238E27FC236}">
                <a16:creationId xmlns:a16="http://schemas.microsoft.com/office/drawing/2014/main" id="{5FCB19B1-0E53-F06A-2AFE-185E35EA1D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1328" y="2167128"/>
            <a:ext cx="9137172" cy="4587638"/>
          </a:xfrm>
          <a:prstGeom prst="rect">
            <a:avLst/>
          </a:prstGeom>
        </p:spPr>
      </p:pic>
      <p:sp>
        <p:nvSpPr>
          <p:cNvPr id="11" name="Rectangle 10">
            <a:extLst>
              <a:ext uri="{FF2B5EF4-FFF2-40B4-BE49-F238E27FC236}">
                <a16:creationId xmlns:a16="http://schemas.microsoft.com/office/drawing/2014/main" id="{82ACC5D5-2A2F-9560-F97E-A952D98197DF}"/>
              </a:ext>
            </a:extLst>
          </p:cNvPr>
          <p:cNvSpPr/>
          <p:nvPr/>
        </p:nvSpPr>
        <p:spPr bwMode="auto">
          <a:xfrm>
            <a:off x="6757639" y="1984070"/>
            <a:ext cx="1286766" cy="735980"/>
          </a:xfrm>
          <a:custGeom>
            <a:avLst/>
            <a:gdLst>
              <a:gd name="connsiteX0" fmla="*/ 0 w 1286766"/>
              <a:gd name="connsiteY0" fmla="*/ 0 h 735980"/>
              <a:gd name="connsiteX1" fmla="*/ 1286766 w 1286766"/>
              <a:gd name="connsiteY1" fmla="*/ 0 h 735980"/>
              <a:gd name="connsiteX2" fmla="*/ 1286766 w 1286766"/>
              <a:gd name="connsiteY2" fmla="*/ 735980 h 735980"/>
              <a:gd name="connsiteX3" fmla="*/ 0 w 1286766"/>
              <a:gd name="connsiteY3" fmla="*/ 735980 h 735980"/>
              <a:gd name="connsiteX4" fmla="*/ 0 w 1286766"/>
              <a:gd name="connsiteY4" fmla="*/ 0 h 73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766" h="735980" extrusionOk="0">
                <a:moveTo>
                  <a:pt x="0" y="0"/>
                </a:moveTo>
                <a:cubicBezTo>
                  <a:pt x="236953" y="-92684"/>
                  <a:pt x="758210" y="-83925"/>
                  <a:pt x="1286766" y="0"/>
                </a:cubicBezTo>
                <a:cubicBezTo>
                  <a:pt x="1320111" y="335311"/>
                  <a:pt x="1290266" y="590837"/>
                  <a:pt x="1286766" y="735980"/>
                </a:cubicBezTo>
                <a:cubicBezTo>
                  <a:pt x="1002169" y="667340"/>
                  <a:pt x="178265" y="625884"/>
                  <a:pt x="0" y="735980"/>
                </a:cubicBezTo>
                <a:cubicBezTo>
                  <a:pt x="25463" y="439649"/>
                  <a:pt x="50714" y="249932"/>
                  <a:pt x="0" y="0"/>
                </a:cubicBezTo>
                <a:close/>
              </a:path>
            </a:pathLst>
          </a:custGeom>
          <a:noFill/>
          <a:ln w="34925">
            <a:solidFill>
              <a:srgbClr val="5C005C"/>
            </a:solidFill>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25649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FDDD94-8AE6-79CD-DF0D-02AF4DEA7553}"/>
              </a:ext>
            </a:extLst>
          </p:cNvPr>
          <p:cNvSpPr>
            <a:spLocks noGrp="1"/>
          </p:cNvSpPr>
          <p:nvPr>
            <p:ph type="title"/>
          </p:nvPr>
        </p:nvSpPr>
        <p:spPr>
          <a:xfrm>
            <a:off x="455996" y="620429"/>
            <a:ext cx="11306469" cy="437556"/>
          </a:xfrm>
        </p:spPr>
        <p:txBody>
          <a:bodyPr/>
          <a:lstStyle/>
          <a:p>
            <a:r>
              <a:rPr lang="en-US" sz="4400"/>
              <a:t>Monthly Community Quick Tip</a:t>
            </a:r>
          </a:p>
        </p:txBody>
      </p:sp>
      <p:sp>
        <p:nvSpPr>
          <p:cNvPr id="16" name="Text Placeholder 15">
            <a:extLst>
              <a:ext uri="{FF2B5EF4-FFF2-40B4-BE49-F238E27FC236}">
                <a16:creationId xmlns:a16="http://schemas.microsoft.com/office/drawing/2014/main" id="{A5B1E340-4C9B-50DE-656B-60B4BE138DDA}"/>
              </a:ext>
            </a:extLst>
          </p:cNvPr>
          <p:cNvSpPr>
            <a:spLocks noGrp="1"/>
          </p:cNvSpPr>
          <p:nvPr>
            <p:ph type="body" sz="quarter" idx="12"/>
          </p:nvPr>
        </p:nvSpPr>
        <p:spPr>
          <a:xfrm>
            <a:off x="455997" y="1210650"/>
            <a:ext cx="11185544" cy="492443"/>
          </a:xfrm>
        </p:spPr>
        <p:txBody>
          <a:bodyPr anchor="ctr"/>
          <a:lstStyle/>
          <a:p>
            <a:pPr algn="ctr">
              <a:lnSpc>
                <a:spcPct val="100000"/>
              </a:lnSpc>
            </a:pPr>
            <a:r>
              <a:rPr lang="en-US" sz="3200"/>
              <a:t>You can use the Toggle control to create reusable functions!</a:t>
            </a:r>
          </a:p>
        </p:txBody>
      </p:sp>
      <p:pic>
        <p:nvPicPr>
          <p:cNvPr id="11" name="Picture 10">
            <a:extLst>
              <a:ext uri="{FF2B5EF4-FFF2-40B4-BE49-F238E27FC236}">
                <a16:creationId xmlns:a16="http://schemas.microsoft.com/office/drawing/2014/main" id="{A9067277-7DA0-AC28-0BCA-C548706EFC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1328" y="2167128"/>
            <a:ext cx="9144792" cy="4663844"/>
          </a:xfrm>
          <a:prstGeom prst="rect">
            <a:avLst/>
          </a:prstGeom>
        </p:spPr>
      </p:pic>
      <p:sp>
        <p:nvSpPr>
          <p:cNvPr id="25" name="Rectangle 24">
            <a:extLst>
              <a:ext uri="{FF2B5EF4-FFF2-40B4-BE49-F238E27FC236}">
                <a16:creationId xmlns:a16="http://schemas.microsoft.com/office/drawing/2014/main" id="{A6472199-F179-F11D-8772-915793081328}"/>
              </a:ext>
            </a:extLst>
          </p:cNvPr>
          <p:cNvSpPr/>
          <p:nvPr/>
        </p:nvSpPr>
        <p:spPr bwMode="auto">
          <a:xfrm>
            <a:off x="4954678" y="1984070"/>
            <a:ext cx="2522568" cy="735980"/>
          </a:xfrm>
          <a:custGeom>
            <a:avLst/>
            <a:gdLst>
              <a:gd name="connsiteX0" fmla="*/ 0 w 2522568"/>
              <a:gd name="connsiteY0" fmla="*/ 0 h 735980"/>
              <a:gd name="connsiteX1" fmla="*/ 2522568 w 2522568"/>
              <a:gd name="connsiteY1" fmla="*/ 0 h 735980"/>
              <a:gd name="connsiteX2" fmla="*/ 2522568 w 2522568"/>
              <a:gd name="connsiteY2" fmla="*/ 735980 h 735980"/>
              <a:gd name="connsiteX3" fmla="*/ 0 w 2522568"/>
              <a:gd name="connsiteY3" fmla="*/ 735980 h 735980"/>
              <a:gd name="connsiteX4" fmla="*/ 0 w 2522568"/>
              <a:gd name="connsiteY4" fmla="*/ 0 h 73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568" h="735980" extrusionOk="0">
                <a:moveTo>
                  <a:pt x="0" y="0"/>
                </a:moveTo>
                <a:cubicBezTo>
                  <a:pt x="799822" y="118645"/>
                  <a:pt x="1904158" y="116012"/>
                  <a:pt x="2522568" y="0"/>
                </a:cubicBezTo>
                <a:cubicBezTo>
                  <a:pt x="2555913" y="335311"/>
                  <a:pt x="2526068" y="590837"/>
                  <a:pt x="2522568" y="735980"/>
                </a:cubicBezTo>
                <a:cubicBezTo>
                  <a:pt x="1569698" y="870580"/>
                  <a:pt x="671728" y="578784"/>
                  <a:pt x="0" y="735980"/>
                </a:cubicBezTo>
                <a:cubicBezTo>
                  <a:pt x="25463" y="439649"/>
                  <a:pt x="50714" y="249932"/>
                  <a:pt x="0" y="0"/>
                </a:cubicBezTo>
                <a:close/>
              </a:path>
            </a:pathLst>
          </a:custGeom>
          <a:noFill/>
          <a:ln w="34925">
            <a:solidFill>
              <a:srgbClr val="5C005C"/>
            </a:solidFill>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31696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FDDD94-8AE6-79CD-DF0D-02AF4DEA7553}"/>
              </a:ext>
            </a:extLst>
          </p:cNvPr>
          <p:cNvSpPr>
            <a:spLocks noGrp="1"/>
          </p:cNvSpPr>
          <p:nvPr>
            <p:ph type="title"/>
          </p:nvPr>
        </p:nvSpPr>
        <p:spPr>
          <a:xfrm>
            <a:off x="455996" y="620429"/>
            <a:ext cx="11306469" cy="437556"/>
          </a:xfrm>
        </p:spPr>
        <p:txBody>
          <a:bodyPr/>
          <a:lstStyle/>
          <a:p>
            <a:r>
              <a:rPr lang="en-US" sz="4400"/>
              <a:t>Monthly Community Quick Tip</a:t>
            </a:r>
          </a:p>
        </p:txBody>
      </p:sp>
      <p:sp>
        <p:nvSpPr>
          <p:cNvPr id="16" name="Text Placeholder 15">
            <a:extLst>
              <a:ext uri="{FF2B5EF4-FFF2-40B4-BE49-F238E27FC236}">
                <a16:creationId xmlns:a16="http://schemas.microsoft.com/office/drawing/2014/main" id="{A5B1E340-4C9B-50DE-656B-60B4BE138DDA}"/>
              </a:ext>
            </a:extLst>
          </p:cNvPr>
          <p:cNvSpPr>
            <a:spLocks noGrp="1"/>
          </p:cNvSpPr>
          <p:nvPr>
            <p:ph type="body" sz="quarter" idx="12"/>
          </p:nvPr>
        </p:nvSpPr>
        <p:spPr>
          <a:xfrm>
            <a:off x="455997" y="1210650"/>
            <a:ext cx="11185544" cy="492443"/>
          </a:xfrm>
        </p:spPr>
        <p:txBody>
          <a:bodyPr anchor="ctr"/>
          <a:lstStyle/>
          <a:p>
            <a:pPr algn="ctr">
              <a:lnSpc>
                <a:spcPct val="100000"/>
              </a:lnSpc>
            </a:pPr>
            <a:r>
              <a:rPr lang="en-US" sz="3200"/>
              <a:t>You can use the Toggle control to create reusable functions!</a:t>
            </a:r>
          </a:p>
        </p:txBody>
      </p:sp>
      <p:sp>
        <p:nvSpPr>
          <p:cNvPr id="7" name="Text Placeholder 15">
            <a:extLst>
              <a:ext uri="{FF2B5EF4-FFF2-40B4-BE49-F238E27FC236}">
                <a16:creationId xmlns:a16="http://schemas.microsoft.com/office/drawing/2014/main" id="{CD3933DC-1ABF-3FF6-55D9-C31B50D0FF20}"/>
              </a:ext>
            </a:extLst>
          </p:cNvPr>
          <p:cNvSpPr txBox="1">
            <a:spLocks/>
          </p:cNvSpPr>
          <p:nvPr/>
        </p:nvSpPr>
        <p:spPr>
          <a:xfrm>
            <a:off x="455997" y="2659548"/>
            <a:ext cx="11185544" cy="1100301"/>
          </a:xfrm>
          <a:prstGeom prst="rect">
            <a:avLst/>
          </a:prstGeom>
        </p:spPr>
        <p:txBody>
          <a:bodyPr vert="horz" wrap="square" lIns="0" tIns="0" rIns="0" bIns="0" rtlCol="0" anchor="ctr">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4810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mn-lt"/>
                <a:ea typeface="+mn-ea"/>
                <a:cs typeface="+mn-cs"/>
              </a:defRPr>
            </a:lvl3pPr>
            <a:lvl4pPr marL="672161"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4pPr>
            <a:lvl5pPr marL="896214"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lnSpc>
                <a:spcPct val="100000"/>
              </a:lnSpc>
            </a:pPr>
            <a:r>
              <a:rPr lang="en-US" sz="3200"/>
              <a:t>Learn More!</a:t>
            </a:r>
          </a:p>
          <a:p>
            <a:pPr algn="ctr">
              <a:lnSpc>
                <a:spcPct val="100000"/>
              </a:lnSpc>
            </a:pPr>
            <a:r>
              <a:rPr lang="en-US" sz="3200">
                <a:hlinkClick r:id="rId3"/>
              </a:rPr>
              <a:t>https://youtu.be/8qb1mebJl5Y</a:t>
            </a:r>
            <a:endParaRPr lang="en-US" sz="3200"/>
          </a:p>
        </p:txBody>
      </p:sp>
      <p:sp>
        <p:nvSpPr>
          <p:cNvPr id="10" name="Text Placeholder 1">
            <a:extLst>
              <a:ext uri="{FF2B5EF4-FFF2-40B4-BE49-F238E27FC236}">
                <a16:creationId xmlns:a16="http://schemas.microsoft.com/office/drawing/2014/main" id="{0635F99E-C985-1C10-6E97-EA5585F7FEE0}"/>
              </a:ext>
            </a:extLst>
          </p:cNvPr>
          <p:cNvSpPr txBox="1">
            <a:spLocks/>
          </p:cNvSpPr>
          <p:nvPr/>
        </p:nvSpPr>
        <p:spPr>
          <a:xfrm>
            <a:off x="2467696" y="4932790"/>
            <a:ext cx="7256608" cy="958532"/>
          </a:xfrm>
          <a:prstGeom prst="rect">
            <a:avLst/>
          </a:prstGeom>
        </p:spPr>
        <p:txBody>
          <a:bodyPr vert="horz" wrap="square" lIns="0" tIns="0" rIns="0" bIns="0" rtlCol="0">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4810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mn-lt"/>
                <a:ea typeface="+mn-ea"/>
                <a:cs typeface="+mn-cs"/>
              </a:defRPr>
            </a:lvl3pPr>
            <a:lvl4pPr marL="672161"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4pPr>
            <a:lvl5pPr marL="896214"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3200"/>
              <a:t>Share your Community Quick Tips!</a:t>
            </a:r>
          </a:p>
          <a:p>
            <a:pPr algn="ctr"/>
            <a:endParaRPr lang="en-US" sz="3200"/>
          </a:p>
          <a:p>
            <a:pPr algn="ctr"/>
            <a:r>
              <a:rPr lang="en-US" sz="3200">
                <a:hlinkClick r:id="rId4"/>
              </a:rPr>
              <a:t>https://aka.ms/PPCCDemoRequest</a:t>
            </a:r>
            <a:r>
              <a:rPr lang="en-US" sz="3200"/>
              <a:t>  </a:t>
            </a:r>
          </a:p>
        </p:txBody>
      </p:sp>
    </p:spTree>
    <p:extLst>
      <p:ext uri="{BB962C8B-B14F-4D97-AF65-F5344CB8AC3E}">
        <p14:creationId xmlns:p14="http://schemas.microsoft.com/office/powerpoint/2010/main" val="37028085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Optional picture time!</a:t>
            </a:r>
            <a:endParaRPr lang="en-FI">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48526" y="2017977"/>
            <a:ext cx="4664186" cy="3913339"/>
          </a:xfrm>
        </p:spPr>
        <p:txBody>
          <a:bodyPr vert="horz" wrap="square" lIns="143428" tIns="89642" rIns="143428" bIns="89642" rtlCol="0" anchor="t">
            <a:spAutoFit/>
          </a:bodyPr>
          <a:lstStyle/>
          <a:p>
            <a:r>
              <a:rPr lang="en-US" sz="3137">
                <a:solidFill>
                  <a:srgbClr val="5C005C"/>
                </a:solidFill>
                <a:latin typeface="Segoe UI" panose="020B0502040204020203" pitchFamily="34" charset="0"/>
                <a:cs typeface="Segoe UI" panose="020B0502040204020203" pitchFamily="34" charset="0"/>
              </a:rPr>
              <a:t>Turn your video on and we’ll grab a Together Mode picture with everyone willing to participate.</a:t>
            </a:r>
          </a:p>
          <a:p>
            <a:endParaRPr lang="en-US" sz="3137">
              <a:solidFill>
                <a:srgbClr val="5C005C"/>
              </a:solidFill>
              <a:latin typeface="Segoe UI" panose="020B0502040204020203" pitchFamily="34" charset="0"/>
              <a:cs typeface="Segoe UI" panose="020B0502040204020203" pitchFamily="34" charset="0"/>
            </a:endParaRPr>
          </a:p>
          <a:p>
            <a:r>
              <a:rPr lang="en-US" sz="3137">
                <a:solidFill>
                  <a:srgbClr val="5C005C"/>
                </a:solidFill>
                <a:latin typeface="Segoe UI" panose="020B0502040204020203" pitchFamily="34" charset="0"/>
                <a:cs typeface="Segoe UI" panose="020B0502040204020203" pitchFamily="34" charset="0"/>
              </a:rPr>
              <a:t>We are together in this as a community!</a:t>
            </a:r>
            <a:endParaRPr lang="en-FI" sz="3137">
              <a:solidFill>
                <a:srgbClr val="5C005C"/>
              </a:solidFill>
              <a:latin typeface="Segoe UI" panose="020B0502040204020203" pitchFamily="34" charset="0"/>
              <a:cs typeface="Segoe UI" panose="020B0502040204020203" pitchFamily="34" charset="0"/>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20943457">
            <a:off x="4719816" y="4962170"/>
            <a:ext cx="1297348" cy="1297348"/>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784173" y="6193531"/>
            <a:ext cx="9177883" cy="479709"/>
          </a:xfrm>
          <a:prstGeom prst="rect">
            <a:avLst/>
          </a:prstGeom>
          <a:noFill/>
        </p:spPr>
        <p:txBody>
          <a:bodyPr wrap="none" lIns="179285" tIns="143428" rIns="179285" bIns="143428" rtlCol="0">
            <a:spAutoFit/>
          </a:bodyPr>
          <a:lstStyle/>
          <a:p>
            <a:pPr>
              <a:lnSpc>
                <a:spcPct val="90000"/>
              </a:lnSpc>
              <a:spcAft>
                <a:spcPts val="588"/>
              </a:spcAft>
            </a:pPr>
            <a:r>
              <a:rPr lang="en-US" sz="1372" b="1" i="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By enabling your camera for the picture, you’ll give us the permission to share your picture in social media.</a:t>
            </a:r>
            <a:endParaRPr lang="en-FI" sz="1372" b="1" i="1">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4266" y="2017976"/>
            <a:ext cx="5324866" cy="301018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 y="-138"/>
            <a:ext cx="12192002" cy="6857652"/>
          </a:xfrm>
          <a:prstGeom prst="rect">
            <a:avLst/>
          </a:prstGeom>
        </p:spPr>
      </p:pic>
      <p:sp>
        <p:nvSpPr>
          <p:cNvPr id="5" name="Freeform 4"/>
          <p:cNvSpPr/>
          <p:nvPr/>
        </p:nvSpPr>
        <p:spPr bwMode="white">
          <a:xfrm>
            <a:off x="1" y="487"/>
            <a:ext cx="6801924" cy="685765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blipFill dpi="0" rotWithShape="1">
            <a:blip r:embed="rId4" cstate="screen">
              <a:alphaModFix amt="95000"/>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2F2F2F"/>
              </a:solidFill>
              <a:latin typeface="Segoe UI"/>
              <a:ea typeface="Segoe UI" pitchFamily="34" charset="0"/>
              <a:cs typeface="Segoe UI" pitchFamily="34" charset="0"/>
            </a:endParaRPr>
          </a:p>
        </p:txBody>
      </p:sp>
      <p:sp>
        <p:nvSpPr>
          <p:cNvPr id="7" name="Title 1"/>
          <p:cNvSpPr txBox="1">
            <a:spLocks/>
          </p:cNvSpPr>
          <p:nvPr/>
        </p:nvSpPr>
        <p:spPr>
          <a:xfrm>
            <a:off x="465151" y="363543"/>
            <a:ext cx="6336773" cy="1148635"/>
          </a:xfrm>
          <a:prstGeom prst="rect">
            <a:avLst/>
          </a:prstGeom>
        </p:spPr>
        <p:txBody>
          <a:bodyPr lIns="91393" tIns="45698" rIns="91393" bIns="45698"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pPr defTabSz="896147"/>
            <a:r>
              <a:rPr lang="en-US" sz="5882" spc="-294">
                <a:solidFill>
                  <a:schemeClr val="bg2"/>
                </a:solidFill>
                <a:cs typeface="Segoe UI Light" panose="020B0502040204020203" pitchFamily="34" charset="0"/>
              </a:rPr>
              <a:t>Agenda</a:t>
            </a:r>
            <a:endParaRPr lang="en-US" sz="4000" spc="-294">
              <a:solidFill>
                <a:schemeClr val="bg2"/>
              </a:solidFill>
              <a:cs typeface="Segoe UI Light" panose="020B0502040204020203" pitchFamily="34" charset="0"/>
            </a:endParaRPr>
          </a:p>
        </p:txBody>
      </p:sp>
      <p:sp>
        <p:nvSpPr>
          <p:cNvPr id="8" name="TextBox 7"/>
          <p:cNvSpPr txBox="1"/>
          <p:nvPr/>
        </p:nvSpPr>
        <p:spPr>
          <a:xfrm>
            <a:off x="363553" y="1438531"/>
            <a:ext cx="4871214" cy="5247590"/>
          </a:xfrm>
          <a:prstGeom prst="rect">
            <a:avLst/>
          </a:prstGeom>
          <a:noFill/>
        </p:spPr>
        <p:txBody>
          <a:bodyPr wrap="square" lIns="0" tIns="0" rIns="0" bIns="0" rtlCol="0" anchor="t">
            <a:spAutoFit/>
          </a:bodyPr>
          <a:lstStyle/>
          <a:p>
            <a:pPr marL="335915" indent="-335915" defTabSz="914367">
              <a:buFont typeface="Arial" panose="020B0604020202020204" pitchFamily="34" charset="0"/>
              <a:buChar char="•"/>
            </a:pPr>
            <a:r>
              <a:rPr lang="en-US" sz="1900" b="1">
                <a:solidFill>
                  <a:schemeClr val="bg2"/>
                </a:solidFill>
                <a:latin typeface="Segoe UI Light"/>
                <a:cs typeface="Segoe UI Light"/>
              </a:rPr>
              <a:t>Latest updates and news on Power Platform</a:t>
            </a:r>
          </a:p>
          <a:p>
            <a:pPr marL="335915" indent="-335915" defTabSz="914367">
              <a:buFont typeface="Arial" panose="020B0604020202020204" pitchFamily="34" charset="0"/>
              <a:buChar char="•"/>
            </a:pPr>
            <a:endParaRPr lang="en-US" sz="1900" b="1">
              <a:solidFill>
                <a:schemeClr val="bg2"/>
              </a:solidFill>
              <a:latin typeface="Segoe UI Light"/>
              <a:cs typeface="Segoe UI Light"/>
            </a:endParaRPr>
          </a:p>
          <a:p>
            <a:pPr marL="335915" indent="-335915" defTabSz="914367">
              <a:buFont typeface="Arial" panose="020B0604020202020204" pitchFamily="34" charset="0"/>
              <a:buChar char="•"/>
            </a:pPr>
            <a:r>
              <a:rPr lang="en-US" sz="1900" b="1">
                <a:solidFill>
                  <a:schemeClr val="bg2"/>
                </a:solidFill>
                <a:latin typeface="Segoe UI Light"/>
                <a:cs typeface="Segoe UI Light"/>
              </a:rPr>
              <a:t>Monthly Community Tip</a:t>
            </a:r>
          </a:p>
          <a:p>
            <a:pPr marL="335915" indent="-335915" defTabSz="914367">
              <a:buFont typeface="Arial" panose="020B0604020202020204" pitchFamily="34" charset="0"/>
              <a:buChar char="•"/>
            </a:pPr>
            <a:endParaRPr lang="en-US" sz="1900" b="1">
              <a:solidFill>
                <a:schemeClr val="bg2"/>
              </a:solidFill>
              <a:latin typeface="Segoe UI Light"/>
              <a:cs typeface="Segoe UI Light"/>
            </a:endParaRPr>
          </a:p>
          <a:p>
            <a:pPr marL="335915" indent="-335915" defTabSz="914367">
              <a:buFont typeface="Arial" panose="020B0604020202020204" pitchFamily="34" charset="0"/>
              <a:buChar char="•"/>
            </a:pPr>
            <a:r>
              <a:rPr lang="en-US" sz="1900" b="1">
                <a:solidFill>
                  <a:schemeClr val="bg2"/>
                </a:solidFill>
                <a:latin typeface="Segoe UI Light"/>
                <a:cs typeface="Segoe UI Light"/>
              </a:rPr>
              <a:t>Group picture time with Together Mode!</a:t>
            </a:r>
          </a:p>
          <a:p>
            <a:pPr marL="335915" indent="-335915" defTabSz="914367">
              <a:buFont typeface="Arial" panose="020B0604020202020204" pitchFamily="34" charset="0"/>
              <a:buChar char="•"/>
            </a:pPr>
            <a:endParaRPr lang="en-US" sz="1900" b="1">
              <a:solidFill>
                <a:schemeClr val="bg2"/>
              </a:solidFill>
              <a:latin typeface="Segoe UI Light"/>
              <a:cs typeface="Segoe UI Light"/>
            </a:endParaRPr>
          </a:p>
          <a:p>
            <a:pPr marL="335915" indent="-335915" defTabSz="914367">
              <a:buFont typeface="Arial" panose="020B0604020202020204" pitchFamily="34" charset="0"/>
              <a:buChar char="•"/>
            </a:pPr>
            <a:r>
              <a:rPr lang="en-US" sz="1900" b="1">
                <a:solidFill>
                  <a:schemeClr val="bg2"/>
                </a:solidFill>
                <a:latin typeface="Segoe UI Light"/>
                <a:cs typeface="Segoe UI Light"/>
              </a:rPr>
              <a:t>Demos</a:t>
            </a:r>
            <a:endParaRPr lang="en-US" sz="1900" b="1">
              <a:solidFill>
                <a:schemeClr val="bg2"/>
              </a:solidFill>
              <a:latin typeface="Segoe UI Light"/>
              <a:ea typeface="+mn-lt"/>
              <a:cs typeface="Segoe UI Light"/>
            </a:endParaRPr>
          </a:p>
          <a:p>
            <a:pPr marL="792480" lvl="1" indent="-335915" defTabSz="914367">
              <a:buFont typeface="Arial" panose="020B0604020202020204" pitchFamily="34" charset="0"/>
              <a:buChar char="•"/>
            </a:pPr>
            <a:r>
              <a:rPr lang="en-US" sz="1900" b="1">
                <a:solidFill>
                  <a:schemeClr val="bg2"/>
                </a:solidFill>
                <a:latin typeface="Segoe UI"/>
                <a:cs typeface="Segoe UI"/>
              </a:rPr>
              <a:t>Lindsay Shelton </a:t>
            </a:r>
            <a:r>
              <a:rPr lang="en-US" sz="1900" b="1">
                <a:solidFill>
                  <a:schemeClr val="bg2"/>
                </a:solidFill>
                <a:latin typeface="Segoe UI Light"/>
                <a:cs typeface="Segoe UI Light"/>
              </a:rPr>
              <a:t>- Building a SharePoint Document Library Approvals System</a:t>
            </a:r>
          </a:p>
          <a:p>
            <a:pPr marL="792480" lvl="1" indent="-335915" defTabSz="914367">
              <a:buFont typeface="Arial" panose="020B0604020202020204" pitchFamily="34" charset="0"/>
              <a:buChar char="•"/>
            </a:pPr>
            <a:endParaRPr lang="en-US" sz="1900" b="1">
              <a:solidFill>
                <a:schemeClr val="bg2"/>
              </a:solidFill>
              <a:latin typeface="Segoe UI Light"/>
              <a:cs typeface="Segoe UI Light"/>
            </a:endParaRPr>
          </a:p>
          <a:p>
            <a:pPr marL="792480" lvl="1" indent="-335915" defTabSz="914367">
              <a:buFont typeface="Arial" panose="020B0604020202020204" pitchFamily="34" charset="0"/>
              <a:buChar char="•"/>
            </a:pPr>
            <a:r>
              <a:rPr lang="en-US" sz="1900" b="1">
                <a:solidFill>
                  <a:schemeClr val="bg2"/>
                </a:solidFill>
                <a:latin typeface="Segoe UI"/>
                <a:cs typeface="Segoe UI"/>
              </a:rPr>
              <a:t>Dian Taylor </a:t>
            </a:r>
            <a:r>
              <a:rPr lang="en-US" sz="1900" b="1">
                <a:solidFill>
                  <a:schemeClr val="bg2"/>
                </a:solidFill>
                <a:latin typeface="Segoe UI Light"/>
                <a:cs typeface="Segoe UI Light"/>
              </a:rPr>
              <a:t>- Microsoft Teams Approvals in Dynamics 365 using Power Automate</a:t>
            </a:r>
          </a:p>
          <a:p>
            <a:pPr marL="792480" lvl="1" indent="-335915" defTabSz="914367">
              <a:buFont typeface="Arial" panose="020B0604020202020204" pitchFamily="34" charset="0"/>
              <a:buChar char="•"/>
            </a:pPr>
            <a:endParaRPr lang="en-US" sz="1900" b="1">
              <a:solidFill>
                <a:schemeClr val="bg2"/>
              </a:solidFill>
              <a:latin typeface="Segoe UI Light"/>
              <a:cs typeface="Segoe UI Light"/>
            </a:endParaRPr>
          </a:p>
          <a:p>
            <a:pPr marL="792480" lvl="1" indent="-335915" defTabSz="914367">
              <a:buFont typeface="Arial" panose="020B0604020202020204" pitchFamily="34" charset="0"/>
              <a:buChar char="•"/>
            </a:pPr>
            <a:r>
              <a:rPr lang="en-US" sz="1900" b="1">
                <a:solidFill>
                  <a:schemeClr val="bg2"/>
                </a:solidFill>
                <a:latin typeface="Segoe UI"/>
                <a:cs typeface="Segoe UI"/>
              </a:rPr>
              <a:t>Norm Young </a:t>
            </a:r>
            <a:r>
              <a:rPr lang="en-US" sz="1900" b="1">
                <a:solidFill>
                  <a:schemeClr val="bg2"/>
                </a:solidFill>
                <a:latin typeface="Segoe UI Light"/>
                <a:cs typeface="Segoe UI Light"/>
              </a:rPr>
              <a:t>- How to connect Dataverse to Microsoft Teams</a:t>
            </a:r>
          </a:p>
          <a:p>
            <a:pPr marL="792480" lvl="1" indent="-335915" defTabSz="914367">
              <a:buFont typeface="Arial" panose="020B0604020202020204" pitchFamily="34" charset="0"/>
              <a:buChar char="•"/>
            </a:pPr>
            <a:endParaRPr lang="en-US" b="1">
              <a:solidFill>
                <a:schemeClr val="bg2"/>
              </a:solidFill>
              <a:latin typeface="Segoe UI Light"/>
              <a:cs typeface="Segoe UI Light"/>
            </a:endParaRPr>
          </a:p>
        </p:txBody>
      </p:sp>
      <p:pic>
        <p:nvPicPr>
          <p:cNvPr id="9" name="Picture 2">
            <a:extLst>
              <a:ext uri="{FF2B5EF4-FFF2-40B4-BE49-F238E27FC236}">
                <a16:creationId xmlns:a16="http://schemas.microsoft.com/office/drawing/2014/main" id="{2F282420-C544-EB69-5865-7778D3AA06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p:blipFill>
        <p:spPr bwMode="auto">
          <a:xfrm>
            <a:off x="10285278" y="117404"/>
            <a:ext cx="1250656" cy="125065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5E70CDF-873B-C0E1-115A-7F8FB165E770}"/>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776176" y="117404"/>
            <a:ext cx="1250656" cy="1250656"/>
          </a:xfrm>
          <a:prstGeom prst="ellipse">
            <a:avLst/>
          </a:prstGeom>
          <a:ln>
            <a:noFill/>
          </a:ln>
          <a:effectLst>
            <a:softEdge rad="112500"/>
          </a:effectLst>
        </p:spPr>
      </p:pic>
      <p:pic>
        <p:nvPicPr>
          <p:cNvPr id="11" name="Picture 10">
            <a:extLst>
              <a:ext uri="{FF2B5EF4-FFF2-40B4-BE49-F238E27FC236}">
                <a16:creationId xmlns:a16="http://schemas.microsoft.com/office/drawing/2014/main" id="{9FD28935-338C-39AA-DBE3-F7EF82132FE0}"/>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267074" y="117404"/>
            <a:ext cx="1250656" cy="1250656"/>
          </a:xfrm>
          <a:prstGeom prst="ellipse">
            <a:avLst/>
          </a:prstGeom>
          <a:ln>
            <a:noFill/>
          </a:ln>
          <a:effectLst>
            <a:softEdge rad="112500"/>
          </a:effectLst>
        </p:spPr>
      </p:pic>
    </p:spTree>
    <p:extLst>
      <p:ext uri="{BB962C8B-B14F-4D97-AF65-F5344CB8AC3E}">
        <p14:creationId xmlns:p14="http://schemas.microsoft.com/office/powerpoint/2010/main" val="11297101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8D788320-7650-F7C6-D6C7-D38EFECABD21}"/>
              </a:ext>
            </a:extLst>
          </p:cNvPr>
          <p:cNvSpPr/>
          <p:nvPr/>
        </p:nvSpPr>
        <p:spPr bwMode="auto">
          <a:xfrm flipH="1">
            <a:off x="5643417" y="-314"/>
            <a:ext cx="6548579"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blipFill dpi="0" rotWithShape="0">
            <a:blip r:embed="rId3" cstate="screen">
              <a:alphaModFix amt="98000"/>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544213" y="576296"/>
            <a:ext cx="5376992" cy="1940862"/>
          </a:xfrm>
        </p:spPr>
        <p:txBody>
          <a:bodyPr/>
          <a:lstStyle/>
          <a:p>
            <a:r>
              <a:rPr lang="en-US">
                <a:solidFill>
                  <a:schemeClr val="tx1"/>
                </a:solidFill>
                <a:latin typeface="Segoe UI Semibold" panose="020B0702040204020203" pitchFamily="34" charset="0"/>
                <a:cs typeface="Segoe UI Semibold" panose="020B0702040204020203" pitchFamily="34" charset="0"/>
              </a:rPr>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800177" y="1612872"/>
            <a:ext cx="5280268" cy="1058217"/>
          </a:xfrm>
        </p:spPr>
        <p:txBody>
          <a:bodyPr vert="horz" wrap="square" lIns="179285" tIns="143428" rIns="179285" bIns="143428" rtlCol="0" anchor="t">
            <a:noAutofit/>
          </a:bodyPr>
          <a:lstStyle/>
          <a:p>
            <a:pPr marL="335915" indent="-335915">
              <a:buFont typeface="Arial" panose="020B0604020202020204" pitchFamily="34" charset="0"/>
              <a:buChar char="•"/>
            </a:pPr>
            <a:r>
              <a:rPr lang="en-US" sz="2350" b="1" dirty="0">
                <a:solidFill>
                  <a:schemeClr val="tx1"/>
                </a:solidFill>
                <a:latin typeface="Segoe UI"/>
                <a:ea typeface="+mj-lt"/>
                <a:cs typeface="Segoe UI"/>
              </a:rPr>
              <a:t>Building a SharePoint Document Library Approvals System    </a:t>
            </a:r>
            <a:r>
              <a:rPr lang="en-US" sz="2350" dirty="0">
                <a:solidFill>
                  <a:schemeClr val="tx1"/>
                </a:solidFill>
                <a:latin typeface="Segoe UI"/>
                <a:ea typeface="+mj-lt"/>
                <a:cs typeface="Segoe UI"/>
              </a:rPr>
              <a:t>           – Lindsay Shelton </a:t>
            </a:r>
            <a:endParaRPr lang="en-US" sz="2353" dirty="0">
              <a:solidFill>
                <a:schemeClr val="tx1"/>
              </a:solidFill>
              <a:latin typeface="Segoe UI" panose="020B0502040204020203" pitchFamily="34" charset="0"/>
              <a:ea typeface="+mj-lt"/>
              <a:cs typeface="Segoe UI" panose="020B0502040204020203" pitchFamily="34" charset="0"/>
            </a:endParaRPr>
          </a:p>
          <a:p>
            <a:pPr marL="335915" indent="-335915">
              <a:buFont typeface="Arial" panose="020B0604020202020204" pitchFamily="34" charset="0"/>
              <a:buChar char="•"/>
            </a:pPr>
            <a:endParaRPr lang="en-US" sz="2353" dirty="0">
              <a:solidFill>
                <a:schemeClr val="tx1"/>
              </a:solidFill>
              <a:latin typeface="Segoe UI" panose="020B0502040204020203" pitchFamily="34" charset="0"/>
              <a:ea typeface="+mj-lt"/>
              <a:cs typeface="Segoe UI" panose="020B0502040204020203" pitchFamily="34" charset="0"/>
            </a:endParaRPr>
          </a:p>
          <a:p>
            <a:pPr marL="335915" indent="-335915">
              <a:buFont typeface="Arial" panose="020B0604020202020204" pitchFamily="34" charset="0"/>
              <a:buChar char="•"/>
            </a:pPr>
            <a:r>
              <a:rPr lang="en-US" sz="2350" b="1" dirty="0">
                <a:solidFill>
                  <a:schemeClr val="tx1"/>
                </a:solidFill>
                <a:latin typeface="Segoe UI"/>
                <a:ea typeface="+mj-lt"/>
                <a:cs typeface="Segoe UI"/>
              </a:rPr>
              <a:t>Microsoft Teams Approvals in Dynamics 365 using Power Automate                                        </a:t>
            </a:r>
            <a:r>
              <a:rPr lang="en-US" sz="2350" dirty="0">
                <a:solidFill>
                  <a:schemeClr val="tx1"/>
                </a:solidFill>
                <a:latin typeface="Segoe UI"/>
                <a:ea typeface="+mj-lt"/>
                <a:cs typeface="Segoe UI"/>
              </a:rPr>
              <a:t>– Dian Taylor </a:t>
            </a:r>
            <a:endParaRPr lang="en-US" sz="2350" dirty="0">
              <a:solidFill>
                <a:schemeClr val="tx1"/>
              </a:solidFill>
              <a:latin typeface="Segoe UI" panose="020B0502040204020203" pitchFamily="34" charset="0"/>
              <a:ea typeface="+mj-lt"/>
              <a:cs typeface="Segoe UI" panose="020B0502040204020203" pitchFamily="34" charset="0"/>
            </a:endParaRPr>
          </a:p>
          <a:p>
            <a:pPr marL="335915" indent="-335915">
              <a:buFont typeface="Arial" panose="020B0604020202020204" pitchFamily="34" charset="0"/>
              <a:buChar char="•"/>
            </a:pPr>
            <a:endParaRPr lang="en-US" sz="2350" dirty="0">
              <a:solidFill>
                <a:schemeClr val="tx1"/>
              </a:solidFill>
              <a:latin typeface="Segoe UI" panose="020B0502040204020203" pitchFamily="34" charset="0"/>
              <a:ea typeface="+mj-lt"/>
              <a:cs typeface="Segoe UI" panose="020B0502040204020203" pitchFamily="34" charset="0"/>
            </a:endParaRPr>
          </a:p>
          <a:p>
            <a:pPr marL="335915" indent="-335915">
              <a:buFont typeface="Arial" panose="020B0604020202020204" pitchFamily="34" charset="0"/>
              <a:buChar char="•"/>
            </a:pPr>
            <a:endParaRPr lang="en-US" sz="2353" dirty="0">
              <a:solidFill>
                <a:schemeClr val="tx1"/>
              </a:solidFill>
              <a:latin typeface="Segoe UI" panose="020B0502040204020203" pitchFamily="34" charset="0"/>
              <a:ea typeface="+mj-lt"/>
              <a:cs typeface="Segoe UI" panose="020B0502040204020203" pitchFamily="34" charset="0"/>
            </a:endParaRPr>
          </a:p>
          <a:p>
            <a:pPr marL="335915" indent="-335915">
              <a:buFont typeface="Arial" panose="020B0604020202020204" pitchFamily="34" charset="0"/>
              <a:buChar char="•"/>
            </a:pPr>
            <a:r>
              <a:rPr lang="en-US" sz="2350" b="1" dirty="0">
                <a:solidFill>
                  <a:schemeClr val="tx1"/>
                </a:solidFill>
                <a:latin typeface="Segoe UI"/>
                <a:ea typeface="+mj-lt"/>
                <a:cs typeface="Segoe UI"/>
              </a:rPr>
              <a:t>How to connect </a:t>
            </a:r>
            <a:r>
              <a:rPr lang="en-US" sz="2350" b="1" dirty="0" err="1">
                <a:solidFill>
                  <a:schemeClr val="tx1"/>
                </a:solidFill>
                <a:latin typeface="Segoe UI"/>
                <a:ea typeface="+mj-lt"/>
                <a:cs typeface="Segoe UI"/>
              </a:rPr>
              <a:t>Dataverse</a:t>
            </a:r>
            <a:r>
              <a:rPr lang="en-US" sz="2350" b="1" dirty="0">
                <a:solidFill>
                  <a:schemeClr val="tx1"/>
                </a:solidFill>
                <a:latin typeface="Segoe UI"/>
                <a:ea typeface="+mj-lt"/>
                <a:cs typeface="Segoe UI"/>
              </a:rPr>
              <a:t> to Microsoft Teams                             </a:t>
            </a:r>
            <a:r>
              <a:rPr lang="en-US" sz="2350" dirty="0">
                <a:solidFill>
                  <a:schemeClr val="tx1"/>
                </a:solidFill>
                <a:latin typeface="Segoe UI"/>
                <a:ea typeface="+mj-lt"/>
                <a:cs typeface="Segoe UI"/>
              </a:rPr>
              <a:t>– Norm Young </a:t>
            </a:r>
            <a:endParaRPr lang="en-US" sz="2400" dirty="0">
              <a:solidFill>
                <a:schemeClr val="tx1"/>
              </a:solidFill>
            </a:endParaRPr>
          </a:p>
        </p:txBody>
      </p:sp>
      <p:pic>
        <p:nvPicPr>
          <p:cNvPr id="5" name="Picture 4">
            <a:extLst>
              <a:ext uri="{FF2B5EF4-FFF2-40B4-BE49-F238E27FC236}">
                <a16:creationId xmlns:a16="http://schemas.microsoft.com/office/drawing/2014/main" id="{332C5145-855D-84F7-5753-C8903401EE0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5774045" y="3201593"/>
            <a:ext cx="1238899" cy="123889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A50C9-7803-44DD-833B-7189D63C60C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p:blipFill>
        <p:spPr bwMode="auto">
          <a:xfrm>
            <a:off x="5849258" y="1674729"/>
            <a:ext cx="1163688" cy="116368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CBC92A1-1D40-6DD9-6D7E-3526E09BA25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5774046" y="4885145"/>
            <a:ext cx="1238898" cy="123889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83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315603" y="3123009"/>
            <a:ext cx="6157384" cy="611982"/>
          </a:xfrm>
        </p:spPr>
        <p:txBody>
          <a:bodyPr/>
          <a:lstStyle/>
          <a:p>
            <a:r>
              <a:rPr lang="en-US" sz="4000"/>
              <a:t>Resources</a:t>
            </a:r>
          </a:p>
          <a:p>
            <a:endParaRPr lang="en-US" sz="4000"/>
          </a:p>
          <a:p>
            <a:endParaRPr lang="en-US" sz="4000"/>
          </a:p>
        </p:txBody>
      </p:sp>
    </p:spTree>
    <p:extLst>
      <p:ext uri="{BB962C8B-B14F-4D97-AF65-F5344CB8AC3E}">
        <p14:creationId xmlns:p14="http://schemas.microsoft.com/office/powerpoint/2010/main" val="1545310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07BD-8CE0-4FF4-89A3-19645B91BE17}"/>
              </a:ext>
            </a:extLst>
          </p:cNvPr>
          <p:cNvSpPr>
            <a:spLocks noGrp="1"/>
          </p:cNvSpPr>
          <p:nvPr>
            <p:ph type="title"/>
          </p:nvPr>
        </p:nvSpPr>
        <p:spPr/>
        <p:txBody>
          <a:bodyPr/>
          <a:lstStyle/>
          <a:p>
            <a:r>
              <a:rPr lang="en-US" sz="4705" spc="-147">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Learn more with these helpful resources!</a:t>
            </a:r>
            <a:endParaRPr lang="en-US"/>
          </a:p>
        </p:txBody>
      </p:sp>
      <p:sp>
        <p:nvSpPr>
          <p:cNvPr id="3" name="Text Placeholder 2">
            <a:extLst>
              <a:ext uri="{FF2B5EF4-FFF2-40B4-BE49-F238E27FC236}">
                <a16:creationId xmlns:a16="http://schemas.microsoft.com/office/drawing/2014/main" id="{EE5F7977-AE4C-4BDD-90B5-D44233012270}"/>
              </a:ext>
            </a:extLst>
          </p:cNvPr>
          <p:cNvSpPr>
            <a:spLocks noGrp="1"/>
          </p:cNvSpPr>
          <p:nvPr>
            <p:ph type="body" sz="quarter" idx="10"/>
          </p:nvPr>
        </p:nvSpPr>
        <p:spPr>
          <a:xfrm>
            <a:off x="269239" y="1189177"/>
            <a:ext cx="11653523" cy="4585871"/>
          </a:xfrm>
        </p:spPr>
        <p:txBody>
          <a:bodyPr vert="horz" wrap="square" lIns="146304" tIns="91440" rIns="146304" bIns="91440" rtlCol="0" anchor="t">
            <a:spAutoFit/>
          </a:bodyPr>
          <a:lstStyle/>
          <a:p>
            <a:pPr lvl="1"/>
            <a:r>
              <a:rPr lang="en-US" sz="2200">
                <a:gradFill>
                  <a:gsLst>
                    <a:gs pos="1250">
                      <a:srgbClr val="2F2F2F"/>
                    </a:gs>
                    <a:gs pos="100000">
                      <a:srgbClr val="2F2F2F"/>
                    </a:gs>
                  </a:gsLst>
                  <a:lin ang="5400000" scaled="0"/>
                </a:gradFill>
                <a:latin typeface="Segoe UI Semibold"/>
              </a:rPr>
              <a:t>Power Apps Training Resources</a:t>
            </a:r>
            <a:endParaRPr lang="en-US" sz="2200">
              <a:cs typeface="Segoe UI"/>
            </a:endParaRPr>
          </a:p>
          <a:p>
            <a:pPr lvl="1"/>
            <a:r>
              <a:rPr lang="en-US" sz="2200">
                <a:ea typeface="+mn-lt"/>
                <a:cs typeface="+mn-lt"/>
                <a:hlinkClick r:id="rId3"/>
              </a:rPr>
              <a:t>https://aka.ms/PowerAppsTraining</a:t>
            </a:r>
            <a:endParaRPr lang="en-US" sz="2200">
              <a:ea typeface="+mn-lt"/>
              <a:cs typeface="+mn-lt"/>
            </a:endParaRPr>
          </a:p>
          <a:p>
            <a:pPr lvl="1"/>
            <a:r>
              <a:rPr lang="en-US" sz="2200">
                <a:gradFill>
                  <a:gsLst>
                    <a:gs pos="1250">
                      <a:srgbClr val="2F2F2F"/>
                    </a:gs>
                    <a:gs pos="100000">
                      <a:srgbClr val="2F2F2F"/>
                    </a:gs>
                  </a:gsLst>
                  <a:lin ang="5400000" scaled="0"/>
                </a:gradFill>
                <a:latin typeface="Segoe UI Semibold"/>
              </a:rPr>
              <a:t>Power Apps Community</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solidFill>
                  <a:schemeClr val="accent1">
                    <a:lumMod val="75000"/>
                  </a:schemeClr>
                </a:solidFill>
                <a:ea typeface="+mn-lt"/>
                <a:cs typeface="+mn-lt"/>
                <a:hlinkClick r:id="rId4"/>
              </a:rPr>
              <a:t>https://Community.PowerApps.com</a:t>
            </a:r>
            <a:r>
              <a:rPr lang="en-US" sz="2200">
                <a:solidFill>
                  <a:schemeClr val="accent1">
                    <a:lumMod val="75000"/>
                  </a:schemeClr>
                </a:solidFill>
                <a:ea typeface="+mn-lt"/>
                <a:cs typeface="+mn-lt"/>
              </a:rPr>
              <a:t> </a:t>
            </a:r>
          </a:p>
          <a:p>
            <a:pPr lvl="1"/>
            <a:r>
              <a:rPr lang="en-US" sz="2200">
                <a:gradFill>
                  <a:gsLst>
                    <a:gs pos="1250">
                      <a:srgbClr val="2F2F2F"/>
                    </a:gs>
                    <a:gs pos="100000">
                      <a:srgbClr val="2F2F2F"/>
                    </a:gs>
                  </a:gsLst>
                  <a:lin ang="5400000" scaled="0"/>
                </a:gradFill>
                <a:latin typeface="Segoe UI Semibold"/>
              </a:rPr>
              <a:t>Power Apps Community Samples</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cs typeface="Segoe UI"/>
                <a:hlinkClick r:id="rId5"/>
              </a:rPr>
              <a:t>https://aka.ms/PowerAppsCommunitySamples</a:t>
            </a:r>
            <a:r>
              <a:rPr lang="en-US" sz="2200">
                <a:cs typeface="Segoe UI"/>
              </a:rPr>
              <a:t> </a:t>
            </a:r>
          </a:p>
          <a:p>
            <a:pPr lvl="1"/>
            <a:r>
              <a:rPr lang="en-US" sz="2200">
                <a:gradFill>
                  <a:gsLst>
                    <a:gs pos="1250">
                      <a:srgbClr val="2F2F2F"/>
                    </a:gs>
                    <a:gs pos="100000">
                      <a:srgbClr val="2F2F2F"/>
                    </a:gs>
                  </a:gsLst>
                  <a:lin ang="5400000" scaled="0"/>
                </a:gradFill>
                <a:latin typeface="Segoe UI Semibold"/>
              </a:rPr>
              <a:t>Power Apps Community Videos </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cs typeface="Segoe UI"/>
                <a:hlinkClick r:id="rId6"/>
              </a:rPr>
              <a:t>https://aka.ms/PowerAppsCommunityVideos</a:t>
            </a:r>
            <a:endParaRPr lang="en-US" sz="2200">
              <a:cs typeface="Segoe UI"/>
            </a:endParaRPr>
          </a:p>
          <a:p>
            <a:pPr lvl="1"/>
            <a:r>
              <a:rPr lang="en-US" sz="2200" err="1">
                <a:gradFill>
                  <a:gsLst>
                    <a:gs pos="1250">
                      <a:srgbClr val="2F2F2F"/>
                    </a:gs>
                    <a:gs pos="100000">
                      <a:srgbClr val="2F2F2F"/>
                    </a:gs>
                  </a:gsLst>
                  <a:lin ang="5400000" scaled="0"/>
                </a:gradFill>
                <a:latin typeface="Segoe UI Semibold"/>
              </a:rPr>
              <a:t>PowerPlatformLearn</a:t>
            </a:r>
            <a:r>
              <a:rPr lang="en-US" sz="2200">
                <a:gradFill>
                  <a:gsLst>
                    <a:gs pos="1250">
                      <a:srgbClr val="2F2F2F"/>
                    </a:gs>
                    <a:gs pos="100000">
                      <a:srgbClr val="2F2F2F"/>
                    </a:gs>
                  </a:gsLst>
                  <a:lin ang="5400000" scaled="0"/>
                </a:gradFill>
                <a:latin typeface="Segoe UI Semibold"/>
              </a:rPr>
              <a:t> Resources</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cs typeface="Segoe UI"/>
                <a:hlinkClick r:id="rId7"/>
              </a:rPr>
              <a:t>https://www.powerplatformlearn.academy</a:t>
            </a:r>
            <a:r>
              <a:rPr lang="en-US" sz="2200">
                <a:cs typeface="Segoe UI"/>
              </a:rPr>
              <a:t>  </a:t>
            </a:r>
          </a:p>
          <a:p>
            <a:pPr lvl="1"/>
            <a:r>
              <a:rPr lang="en-US" sz="2200">
                <a:latin typeface="Segoe UI Semibold"/>
                <a:cs typeface="Segoe UI Semibold"/>
              </a:rPr>
              <a:t>PnP Power Platform Samples</a:t>
            </a:r>
            <a:endParaRPr lang="en-US" sz="2200">
              <a:latin typeface="Segoe UI Semibold"/>
              <a:ea typeface="+mn-lt"/>
              <a:cs typeface="Segoe UI Semibold"/>
            </a:endParaRPr>
          </a:p>
          <a:p>
            <a:pPr lvl="1"/>
            <a:r>
              <a:rPr lang="en-US" sz="2200">
                <a:cs typeface="Segoe UI"/>
                <a:hlinkClick r:id="rId8"/>
              </a:rPr>
              <a:t>https://www.aka.ms/powerplatform-samples</a:t>
            </a:r>
            <a:r>
              <a:rPr lang="en-US" sz="2200">
                <a:cs typeface="Segoe UI"/>
              </a:rPr>
              <a:t> </a:t>
            </a:r>
            <a:endParaRPr lang="en-US" sz="1800">
              <a:cs typeface="Segoe UI"/>
            </a:endParaRPr>
          </a:p>
        </p:txBody>
      </p:sp>
    </p:spTree>
    <p:extLst>
      <p:ext uri="{BB962C8B-B14F-4D97-AF65-F5344CB8AC3E}">
        <p14:creationId xmlns:p14="http://schemas.microsoft.com/office/powerpoint/2010/main" val="19521168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Microsoft 365 </a:t>
            </a:r>
            <a:r>
              <a:rPr lang="en-US" sz="3200" b="1">
                <a:gradFill>
                  <a:gsLst>
                    <a:gs pos="2917">
                      <a:srgbClr val="2F2F2F"/>
                    </a:gs>
                    <a:gs pos="30000">
                      <a:srgbClr val="2F2F2F"/>
                    </a:gs>
                  </a:gsLst>
                  <a:lin ang="5400000" scaled="0"/>
                </a:gradFill>
                <a:latin typeface="Segoe UI"/>
              </a:rPr>
              <a:t>developer community calls</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78124" y="1317266"/>
            <a:ext cx="11628884" cy="3775335"/>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platform (weekly)	</a:t>
            </a:r>
            <a:r>
              <a:rPr lang="en-US" sz="2400">
                <a:solidFill>
                  <a:srgbClr val="0078D7"/>
                </a:solidFill>
                <a:latin typeface="Segoe UI"/>
                <a:hlinkClick r:id="rId3">
                  <a:extLst>
                    <a:ext uri="{A12FA001-AC4F-418D-AE19-62706E023703}">
                      <ahyp:hlinkClr xmlns:ahyp="http://schemas.microsoft.com/office/drawing/2018/hyperlinkcolor" val="tx"/>
                    </a:ext>
                  </a:extLst>
                </a:hlinkClick>
              </a:rPr>
              <a:t>https://aka.ms/m365-dev-call</a:t>
            </a:r>
            <a:r>
              <a:rPr lang="en-US" sz="2400">
                <a:solidFill>
                  <a:srgbClr val="0078D7"/>
                </a:solidFill>
                <a:latin typeface="Segoe UI"/>
              </a:rPr>
              <a:t> </a:t>
            </a:r>
          </a:p>
          <a:p>
            <a:pPr defTabSz="914367">
              <a:lnSpc>
                <a:spcPct val="90000"/>
              </a:lnSpc>
              <a:spcAft>
                <a:spcPts val="600"/>
              </a:spcAft>
            </a:pPr>
            <a:r>
              <a:rPr lang="en-US" sz="1568">
                <a:solidFill>
                  <a:srgbClr val="0078D7"/>
                </a:solidFill>
                <a:latin typeface="Segoe UI"/>
              </a:rPr>
              <a:t>	</a:t>
            </a:r>
            <a:r>
              <a:rPr lang="en-US" sz="1568">
                <a:solidFill>
                  <a:srgbClr val="2F2F2F"/>
                </a:solidFill>
                <a:latin typeface="Segoe UI"/>
              </a:rPr>
              <a:t>(</a:t>
            </a:r>
            <a:r>
              <a:rPr lang="en-US" sz="1568">
                <a:solidFill>
                  <a:srgbClr val="0078D7"/>
                </a:solidFill>
                <a:latin typeface="Segoe UI"/>
              </a:rPr>
              <a:t>Notice</a:t>
            </a:r>
            <a:r>
              <a:rPr lang="en-US" sz="1568">
                <a:solidFill>
                  <a:srgbClr val="2F2F2F"/>
                </a:solidFill>
                <a:latin typeface="Segoe UI"/>
              </a:rPr>
              <a:t>. This call is on a summer break between July 1</a:t>
            </a:r>
            <a:r>
              <a:rPr lang="en-US" sz="1568" baseline="30000">
                <a:solidFill>
                  <a:srgbClr val="2F2F2F"/>
                </a:solidFill>
                <a:latin typeface="Segoe UI"/>
              </a:rPr>
              <a:t>st</a:t>
            </a:r>
            <a:r>
              <a:rPr lang="en-US" sz="1568">
                <a:solidFill>
                  <a:srgbClr val="2F2F2F"/>
                </a:solidFill>
                <a:latin typeface="Segoe UI"/>
              </a:rPr>
              <a:t> and 31</a:t>
            </a:r>
            <a:r>
              <a:rPr lang="en-US" sz="1568" baseline="30000">
                <a:solidFill>
                  <a:srgbClr val="2F2F2F"/>
                </a:solidFill>
                <a:latin typeface="Segoe UI"/>
              </a:rPr>
              <a:t>st</a:t>
            </a:r>
            <a:r>
              <a:rPr lang="en-US" sz="1568">
                <a:solidFill>
                  <a:srgbClr val="2F2F2F"/>
                </a:solidFill>
                <a:latin typeface="Segoe UI"/>
              </a:rPr>
              <a:t> of August 2022)</a:t>
            </a:r>
          </a:p>
          <a:p>
            <a:pPr defTabSz="914367">
              <a:lnSpc>
                <a:spcPct val="90000"/>
              </a:lnSpc>
              <a:spcAft>
                <a:spcPts val="600"/>
              </a:spcAft>
            </a:pP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Adaptive Cards			</a:t>
            </a:r>
            <a:r>
              <a:rPr lang="en-US" sz="2400">
                <a:solidFill>
                  <a:srgbClr val="0070C0"/>
                </a:solidFill>
                <a:latin typeface="Segoe UI"/>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rgbClr val="2F2F2F"/>
                    </a:gs>
                    <a:gs pos="30000">
                      <a:srgbClr val="2F2F2F"/>
                    </a:gs>
                  </a:gsLst>
                  <a:lin ang="5400000" scaled="0"/>
                </a:gradFill>
                <a:latin typeface="Segoe UI"/>
              </a:rPr>
              <a:t>	</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identity platform		</a:t>
            </a:r>
            <a:r>
              <a:rPr lang="en-US" sz="2400">
                <a:solidFill>
                  <a:srgbClr val="0070C0"/>
                </a:solidFill>
                <a:latin typeface="Segoe UI"/>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Office Add-ins			</a:t>
            </a:r>
            <a:r>
              <a:rPr lang="en-US" sz="2400">
                <a:solidFill>
                  <a:srgbClr val="0070C0"/>
                </a:solidFill>
                <a:latin typeface="Segoe UI"/>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Power Platform			</a:t>
            </a:r>
            <a:r>
              <a:rPr lang="en-US" sz="2400">
                <a:solidFill>
                  <a:srgbClr val="0070C0"/>
                </a:solidFill>
                <a:latin typeface="Segoe UI"/>
                <a:hlinkClick r:id="rId7">
                  <a:extLst>
                    <a:ext uri="{A12FA001-AC4F-418D-AE19-62706E023703}">
                      <ahyp:hlinkClr xmlns:ahyp="http://schemas.microsoft.com/office/drawing/2018/hyperlinkcolor" val="tx"/>
                    </a:ext>
                  </a:extLst>
                </a:hlinkClick>
              </a:rPr>
              <a:t>https://aka.ms/PowerPlatformCommunityCall</a:t>
            </a:r>
            <a:r>
              <a:rPr lang="en-US" sz="2400">
                <a:solidFill>
                  <a:srgbClr val="0070C0"/>
                </a:solidFill>
                <a:latin typeface="Segoe UI"/>
              </a:rPr>
              <a:t> </a:t>
            </a:r>
          </a:p>
          <a:p>
            <a:pPr defTabSz="914367">
              <a:lnSpc>
                <a:spcPct val="90000"/>
              </a:lnSpc>
              <a:spcAft>
                <a:spcPts val="600"/>
              </a:spcAft>
            </a:pPr>
            <a:r>
              <a:rPr lang="en-US" sz="1470">
                <a:gradFill>
                  <a:gsLst>
                    <a:gs pos="2917">
                      <a:srgbClr val="2F2F2F"/>
                    </a:gs>
                    <a:gs pos="30000">
                      <a:srgbClr val="2F2F2F"/>
                    </a:gs>
                  </a:gsLst>
                  <a:lin ang="5400000" scaled="0"/>
                </a:gradFill>
                <a:latin typeface="Segoe UI"/>
              </a:rPr>
              <a:t>Microsoft 365 &amp; Power Platform Development</a:t>
            </a:r>
            <a:r>
              <a:rPr lang="en-US" sz="2400">
                <a:gradFill>
                  <a:gsLst>
                    <a:gs pos="2917">
                      <a:srgbClr val="2F2F2F"/>
                    </a:gs>
                    <a:gs pos="30000">
                      <a:srgbClr val="2F2F2F"/>
                    </a:gs>
                  </a:gsLst>
                  <a:lin ang="5400000" scaled="0"/>
                </a:gradFill>
                <a:latin typeface="Segoe UI"/>
              </a:rPr>
              <a:t> </a:t>
            </a:r>
            <a:r>
              <a:rPr lang="en-US" sz="784">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8">
                  <a:extLst>
                    <a:ext uri="{A12FA001-AC4F-418D-AE19-62706E023703}">
                      <ahyp:hlinkClr xmlns:ahyp="http://schemas.microsoft.com/office/drawing/2018/hyperlinkcolor" val="tx"/>
                    </a:ext>
                  </a:extLst>
                </a:hlinkClick>
              </a:rPr>
              <a:t>https://aka.ms/m365-dev-sig</a:t>
            </a:r>
            <a:r>
              <a:rPr lang="en-US" sz="2400">
                <a:solidFill>
                  <a:srgbClr val="0070C0"/>
                </a:solidFill>
                <a:latin typeface="Segoe UI"/>
              </a:rPr>
              <a:t> </a:t>
            </a:r>
          </a:p>
          <a:p>
            <a:pPr defTabSz="914367">
              <a:lnSpc>
                <a:spcPct val="90000"/>
              </a:lnSpc>
              <a:spcAft>
                <a:spcPts val="600"/>
              </a:spcAft>
            </a:pPr>
            <a:r>
              <a:rPr lang="en-US" sz="1568">
                <a:gradFill>
                  <a:gsLst>
                    <a:gs pos="2917">
                      <a:srgbClr val="2F2F2F"/>
                    </a:gs>
                    <a:gs pos="30000">
                      <a:srgbClr val="2F2F2F"/>
                    </a:gs>
                  </a:gsLst>
                  <a:lin ang="5400000" scaled="0"/>
                </a:gradFill>
                <a:latin typeface="Segoe UI"/>
              </a:rPr>
              <a:t>Viva Connections &amp; SharePoint Framework </a:t>
            </a:r>
            <a:r>
              <a:rPr lang="en-US" sz="882">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9">
                  <a:extLst>
                    <a:ext uri="{A12FA001-AC4F-418D-AE19-62706E023703}">
                      <ahyp:hlinkClr xmlns:ahyp="http://schemas.microsoft.com/office/drawing/2018/hyperlinkcolor" val="tx"/>
                    </a:ext>
                  </a:extLst>
                </a:hlinkClick>
              </a:rPr>
              <a:t>https://aka.ms/spdev-spfx-call</a:t>
            </a:r>
            <a:r>
              <a:rPr lang="en-US" sz="2400">
                <a:solidFill>
                  <a:srgbClr val="0070C0"/>
                </a:solidFill>
                <a:latin typeface="Segoe UI"/>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78124" y="6088795"/>
            <a:ext cx="10246728" cy="63444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lnSpc>
                <a:spcPct val="90000"/>
              </a:lnSpc>
              <a:spcAft>
                <a:spcPts val="600"/>
              </a:spcAft>
            </a:pPr>
            <a:r>
              <a:rPr lang="en-US" sz="2400" b="1">
                <a:solidFill>
                  <a:srgbClr val="0070C0"/>
                </a:solidFill>
                <a:latin typeface="Segoe UI"/>
                <a:hlinkClick r:id="rId10">
                  <a:extLst>
                    <a:ext uri="{A12FA001-AC4F-418D-AE19-62706E023703}">
                      <ahyp:hlinkClr xmlns:ahyp="http://schemas.microsoft.com/office/drawing/2018/hyperlinkcolor" val="tx"/>
                    </a:ext>
                  </a:extLst>
                </a:hlinkClick>
              </a:rPr>
              <a:t>https://aka.ms/m365/calls</a:t>
            </a:r>
            <a:r>
              <a:rPr lang="en-US" sz="2400" b="1">
                <a:solidFill>
                  <a:srgbClr val="0070C0"/>
                </a:solidFill>
                <a:latin typeface="Segoe UI"/>
              </a:rPr>
              <a:t> </a:t>
            </a:r>
            <a:endParaRPr lang="en-US" sz="2400">
              <a:solidFill>
                <a:srgbClr val="0070C0"/>
              </a:solidFill>
              <a:latin typeface="Segoe UI"/>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10102" y="5922845"/>
            <a:ext cx="4182771" cy="331899"/>
          </a:xfrm>
          <a:prstGeom prst="rect">
            <a:avLst/>
          </a:prstGeom>
          <a:noFill/>
        </p:spPr>
        <p:txBody>
          <a:bodyPr wrap="square">
            <a:spAutoFit/>
          </a:bodyPr>
          <a:lstStyle/>
          <a:p>
            <a:pPr algn="ctr" defTabSz="914367"/>
            <a:r>
              <a:rPr lang="en-US" sz="1568">
                <a:gradFill>
                  <a:gsLst>
                    <a:gs pos="2917">
                      <a:srgbClr val="2F2F2F"/>
                    </a:gs>
                    <a:gs pos="30000">
                      <a:srgbClr val="2F2F2F"/>
                    </a:gs>
                  </a:gsLst>
                  <a:lin ang="5400000" scaled="0"/>
                </a:gradFill>
                <a:latin typeface="Segoe UI"/>
              </a:rPr>
              <a:t>Download recurrent invites from</a:t>
            </a:r>
            <a:endParaRPr lang="en-FI" sz="1568">
              <a:solidFill>
                <a:srgbClr val="2F2F2F"/>
              </a:solidFill>
              <a:latin typeface="Segoe UI"/>
            </a:endParaRPr>
          </a:p>
        </p:txBody>
      </p:sp>
    </p:spTree>
    <p:extLst>
      <p:ext uri="{BB962C8B-B14F-4D97-AF65-F5344CB8AC3E}">
        <p14:creationId xmlns:p14="http://schemas.microsoft.com/office/powerpoint/2010/main" val="15372429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2604" y="1524057"/>
            <a:ext cx="10926792" cy="5041380"/>
          </a:xfrm>
        </p:spPr>
        <p:txBody>
          <a:bodyPr vert="horz" wrap="square" lIns="146304" tIns="91440" rIns="146304" bIns="91440" rtlCol="0" anchor="t">
            <a:spAutoFit/>
          </a:bodyPr>
          <a:lstStyle/>
          <a:p>
            <a:pPr algn="ctr"/>
            <a:r>
              <a:rPr lang="en-US" sz="2800" dirty="0">
                <a:latin typeface="Segoe UI"/>
                <a:cs typeface="Segoe UI Semibold"/>
              </a:rPr>
              <a:t>Recording will be available soon on the </a:t>
            </a:r>
          </a:p>
          <a:p>
            <a:pPr algn="ctr"/>
            <a:r>
              <a:rPr lang="en-US" sz="2800" dirty="0">
                <a:latin typeface="Segoe UI"/>
                <a:cs typeface="Segoe UI Semibold"/>
              </a:rPr>
              <a:t>Microsoft 365 Community (PnP) YouTube channel</a:t>
            </a:r>
          </a:p>
          <a:p>
            <a:pPr algn="ctr"/>
            <a:r>
              <a:rPr lang="en-US" sz="2800" u="sng" dirty="0">
                <a:solidFill>
                  <a:srgbClr val="0070C0"/>
                </a:solidFill>
                <a:latin typeface="Segoe UI"/>
                <a:cs typeface="Segoe UI Semibold"/>
                <a:hlinkClick r:id="rId3"/>
              </a:rPr>
              <a:t>https://aka.ms/M365PnP/videos</a:t>
            </a:r>
            <a:endParaRPr lang="en-US" sz="2800" u="sng" dirty="0">
              <a:solidFill>
                <a:srgbClr val="0070C0"/>
              </a:solidFill>
              <a:latin typeface="Segoe UI"/>
              <a:cs typeface="Segoe UI Semibold"/>
            </a:endParaRPr>
          </a:p>
          <a:p>
            <a:pPr algn="ctr"/>
            <a:r>
              <a:rPr lang="en-US" sz="2000" i="1" dirty="0">
                <a:solidFill>
                  <a:srgbClr val="0070C0"/>
                </a:solidFill>
                <a:latin typeface="Segoe UI"/>
                <a:cs typeface="Segoe UI Semibold"/>
              </a:rPr>
              <a:t>(subscribe today)</a:t>
            </a:r>
          </a:p>
          <a:p>
            <a:pPr algn="ctr"/>
            <a:endParaRPr lang="en-US" sz="2800" dirty="0">
              <a:latin typeface="Segoe UI"/>
              <a:cs typeface="Segoe UI Semibold"/>
            </a:endParaRPr>
          </a:p>
          <a:p>
            <a:pPr algn="ctr"/>
            <a:r>
              <a:rPr lang="en-US" sz="2800" dirty="0">
                <a:latin typeface="Segoe UI"/>
                <a:cs typeface="Segoe UI Semibold"/>
              </a:rPr>
              <a:t>Follow us on Twitter </a:t>
            </a:r>
          </a:p>
          <a:p>
            <a:pPr algn="ctr"/>
            <a:r>
              <a:rPr lang="en-US" sz="2800" dirty="0">
                <a:solidFill>
                  <a:srgbClr val="0070C0"/>
                </a:solidFill>
                <a:latin typeface="Segoe UI"/>
                <a:cs typeface="Segoe UI Semibold"/>
              </a:rPr>
              <a:t>@Microsoft365Dev </a:t>
            </a:r>
            <a:r>
              <a:rPr lang="en-US" sz="2800" dirty="0">
                <a:solidFill>
                  <a:schemeClr val="tx1"/>
                </a:solidFill>
                <a:latin typeface="Segoe UI"/>
                <a:cs typeface="Segoe UI Semibold"/>
              </a:rPr>
              <a:t>|</a:t>
            </a:r>
            <a:r>
              <a:rPr lang="en-US" sz="2800" dirty="0">
                <a:solidFill>
                  <a:srgbClr val="0070C0"/>
                </a:solidFill>
                <a:latin typeface="Segoe UI"/>
                <a:cs typeface="Segoe UI Semibold"/>
              </a:rPr>
              <a:t> @M365PnP</a:t>
            </a:r>
          </a:p>
          <a:p>
            <a:pPr algn="ctr"/>
            <a:endParaRPr lang="en-US" sz="2800" dirty="0">
              <a:latin typeface="Segoe UI"/>
              <a:cs typeface="Segoe UI Semibold"/>
            </a:endParaRPr>
          </a:p>
          <a:p>
            <a:pPr algn="ctr"/>
            <a:r>
              <a:rPr lang="en-US" sz="2800" dirty="0">
                <a:latin typeface="Segoe UI"/>
                <a:cs typeface="Segoe UI Semibold"/>
              </a:rPr>
              <a:t>Next call: </a:t>
            </a:r>
            <a:r>
              <a:rPr lang="en-US" sz="2800" b="1" dirty="0">
                <a:latin typeface="Segoe UI"/>
                <a:cs typeface="Segoe UI Semibold"/>
              </a:rPr>
              <a:t>August 17, 2022 at 08:00am PST</a:t>
            </a:r>
            <a:endParaRPr lang="en-US" sz="2800" b="1" dirty="0">
              <a:latin typeface="Segoe UI"/>
              <a:cs typeface="Segoe UI"/>
            </a:endParaRPr>
          </a:p>
          <a:p>
            <a:pPr algn="ctr"/>
            <a:r>
              <a:rPr lang="en-US" sz="2400" dirty="0">
                <a:solidFill>
                  <a:srgbClr val="0070C0"/>
                </a:solidFill>
                <a:latin typeface="Segoe UI"/>
                <a:cs typeface="Segoe UI Semibold"/>
                <a:hlinkClick r:id="rId4"/>
              </a:rPr>
              <a:t>https://aka.ms/powerplatformcommunitycall</a:t>
            </a:r>
            <a:endParaRPr lang="en-US" sz="2400" dirty="0">
              <a:solidFill>
                <a:srgbClr val="0070C0"/>
              </a:solidFill>
              <a:latin typeface="Segoe UI"/>
              <a:cs typeface="Segoe UI Semibold"/>
            </a:endParaRPr>
          </a:p>
          <a:p>
            <a:pPr algn="ctr"/>
            <a:r>
              <a:rPr lang="en-US" sz="2400" dirty="0">
                <a:solidFill>
                  <a:schemeClr val="tx1"/>
                </a:solidFill>
                <a:latin typeface="Segoe UI"/>
                <a:cs typeface="Segoe UI Semibold"/>
              </a:rPr>
              <a:t>See all other community calls at </a:t>
            </a:r>
            <a:r>
              <a:rPr lang="en-US" sz="2400" u="sng" dirty="0">
                <a:solidFill>
                  <a:srgbClr val="0070C0"/>
                </a:solidFill>
                <a:latin typeface="Segoe UI"/>
                <a:cs typeface="Segoe UI Semibold"/>
                <a:hlinkClick r:id="rId5"/>
              </a:rPr>
              <a:t>http://aka.ms/m365pnp</a:t>
            </a:r>
            <a:r>
              <a:rPr lang="en-US" sz="2400" u="sng" dirty="0">
                <a:solidFill>
                  <a:srgbClr val="0070C0"/>
                </a:solidFill>
                <a:latin typeface="Segoe UI"/>
                <a:cs typeface="Segoe UI Semibold"/>
              </a:rPr>
              <a:t> </a:t>
            </a:r>
            <a:endParaRPr lang="en-US" sz="2400" u="sng" dirty="0">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1718" y="382853"/>
            <a:ext cx="11655840" cy="89966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3756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B6ADA29C-0F78-4015-9EFE-3A922352F467}"/>
              </a:ext>
            </a:extLst>
          </p:cNvPr>
          <p:cNvSpPr/>
          <p:nvPr/>
        </p:nvSpPr>
        <p:spPr bwMode="auto">
          <a:xfrm flipH="1">
            <a:off x="4562475" y="-314"/>
            <a:ext cx="7629522"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5C005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4BF6F88-3DDE-4CD5-B580-769E4D3570C2}"/>
              </a:ext>
            </a:extLst>
          </p:cNvPr>
          <p:cNvSpPr>
            <a:spLocks noGrp="1"/>
          </p:cNvSpPr>
          <p:nvPr>
            <p:ph type="title"/>
          </p:nvPr>
        </p:nvSpPr>
        <p:spPr>
          <a:xfrm>
            <a:off x="5753100" y="739373"/>
            <a:ext cx="6168105" cy="2241352"/>
          </a:xfrm>
        </p:spPr>
        <p:txBody>
          <a:bodyPr/>
          <a:lstStyle/>
          <a:p>
            <a:r>
              <a:rPr lang="en-US" sz="5250">
                <a:solidFill>
                  <a:schemeClr val="tx2"/>
                </a:solidFill>
                <a:cs typeface="Segoe UI"/>
              </a:rPr>
              <a:t>Request to Present</a:t>
            </a:r>
            <a:br>
              <a:rPr lang="en-US" sz="5250">
                <a:solidFill>
                  <a:schemeClr val="tx2"/>
                </a:solidFill>
              </a:rPr>
            </a:br>
            <a:br>
              <a:rPr lang="en-US" sz="5250">
                <a:solidFill>
                  <a:schemeClr val="tx2"/>
                </a:solidFill>
              </a:rPr>
            </a:br>
            <a:r>
              <a:rPr lang="en-US" sz="2500">
                <a:solidFill>
                  <a:schemeClr val="tx2"/>
                </a:solidFill>
                <a:latin typeface="+mn-lt"/>
                <a:cs typeface="Segoe UI"/>
              </a:rPr>
              <a:t>We welcome everyone to present a demo on the Power Platform Community Call.</a:t>
            </a:r>
            <a:br>
              <a:rPr lang="en-US" sz="2500">
                <a:solidFill>
                  <a:schemeClr val="tx2"/>
                </a:solidFill>
                <a:latin typeface="+mn-lt"/>
              </a:rPr>
            </a:br>
            <a:br>
              <a:rPr lang="en-US" sz="2500">
                <a:solidFill>
                  <a:schemeClr val="tx2"/>
                </a:solidFill>
                <a:latin typeface="+mn-lt"/>
              </a:rPr>
            </a:br>
            <a:r>
              <a:rPr lang="en-US" sz="2500">
                <a:solidFill>
                  <a:schemeClr val="tx2"/>
                </a:solidFill>
                <a:latin typeface="+mn-lt"/>
                <a:cs typeface="Segoe UI"/>
              </a:rPr>
              <a:t>Everyone is welcome!!!</a:t>
            </a:r>
            <a:endParaRPr lang="en-US">
              <a:solidFill>
                <a:schemeClr val="tx2"/>
              </a:solidFill>
              <a:cs typeface="Segoe UI"/>
            </a:endParaRPr>
          </a:p>
        </p:txBody>
      </p:sp>
      <p:sp>
        <p:nvSpPr>
          <p:cNvPr id="2" name="Text Placeholder 1">
            <a:extLst>
              <a:ext uri="{FF2B5EF4-FFF2-40B4-BE49-F238E27FC236}">
                <a16:creationId xmlns:a16="http://schemas.microsoft.com/office/drawing/2014/main" id="{F5AB989B-E485-4334-A0E2-21BDB5D8D72A}"/>
              </a:ext>
            </a:extLst>
          </p:cNvPr>
          <p:cNvSpPr>
            <a:spLocks noGrp="1"/>
          </p:cNvSpPr>
          <p:nvPr>
            <p:ph type="body" sz="quarter" idx="12"/>
          </p:nvPr>
        </p:nvSpPr>
        <p:spPr>
          <a:xfrm>
            <a:off x="5935050" y="3877276"/>
            <a:ext cx="5986155" cy="1431925"/>
          </a:xfrm>
        </p:spPr>
        <p:txBody>
          <a:bodyPr/>
          <a:lstStyle/>
          <a:p>
            <a:r>
              <a:rPr lang="en-US">
                <a:solidFill>
                  <a:schemeClr val="tx2"/>
                </a:solidFill>
              </a:rPr>
              <a:t>https://aka.ms/PPCCDemoRequest </a:t>
            </a:r>
          </a:p>
        </p:txBody>
      </p:sp>
      <p:grpSp>
        <p:nvGrpSpPr>
          <p:cNvPr id="5" name="Group 4">
            <a:extLst>
              <a:ext uri="{FF2B5EF4-FFF2-40B4-BE49-F238E27FC236}">
                <a16:creationId xmlns:a16="http://schemas.microsoft.com/office/drawing/2014/main" id="{1F8B1163-7C1C-3CFC-E0F3-422E09832A8A}"/>
              </a:ext>
            </a:extLst>
          </p:cNvPr>
          <p:cNvGrpSpPr/>
          <p:nvPr/>
        </p:nvGrpSpPr>
        <p:grpSpPr>
          <a:xfrm>
            <a:off x="6425158" y="4593238"/>
            <a:ext cx="5005938" cy="974313"/>
            <a:chOff x="479221" y="4220220"/>
            <a:chExt cx="5005938" cy="974313"/>
          </a:xfrm>
        </p:grpSpPr>
        <p:grpSp>
          <p:nvGrpSpPr>
            <p:cNvPr id="12" name="Group 11">
              <a:extLst>
                <a:ext uri="{FF2B5EF4-FFF2-40B4-BE49-F238E27FC236}">
                  <a16:creationId xmlns:a16="http://schemas.microsoft.com/office/drawing/2014/main" id="{C0512ED1-0A12-BD1B-DF4C-C1752CC02F2D}"/>
                </a:ext>
              </a:extLst>
            </p:cNvPr>
            <p:cNvGrpSpPr/>
            <p:nvPr/>
          </p:nvGrpSpPr>
          <p:grpSpPr>
            <a:xfrm>
              <a:off x="1258047" y="4220220"/>
              <a:ext cx="4227112" cy="974313"/>
              <a:chOff x="247290" y="4160666"/>
              <a:chExt cx="4227112" cy="974313"/>
            </a:xfrm>
          </p:grpSpPr>
          <p:pic>
            <p:nvPicPr>
              <p:cNvPr id="13" name="Graphic 12">
                <a:extLst>
                  <a:ext uri="{FF2B5EF4-FFF2-40B4-BE49-F238E27FC236}">
                    <a16:creationId xmlns:a16="http://schemas.microsoft.com/office/drawing/2014/main" id="{9D429767-5A09-6598-899D-2F7044BDBF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7290" y="4169021"/>
                <a:ext cx="914400" cy="914400"/>
              </a:xfrm>
              <a:prstGeom prst="rect">
                <a:avLst/>
              </a:prstGeom>
            </p:spPr>
          </p:pic>
          <p:pic>
            <p:nvPicPr>
              <p:cNvPr id="14" name="Graphic 13">
                <a:extLst>
                  <a:ext uri="{FF2B5EF4-FFF2-40B4-BE49-F238E27FC236}">
                    <a16:creationId xmlns:a16="http://schemas.microsoft.com/office/drawing/2014/main" id="{5F307922-7155-434A-2B02-D9661F51688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6421" y="4169021"/>
                <a:ext cx="914400" cy="914400"/>
              </a:xfrm>
              <a:prstGeom prst="rect">
                <a:avLst/>
              </a:prstGeom>
            </p:spPr>
          </p:pic>
          <p:pic>
            <p:nvPicPr>
              <p:cNvPr id="15" name="Graphic 14">
                <a:extLst>
                  <a:ext uri="{FF2B5EF4-FFF2-40B4-BE49-F238E27FC236}">
                    <a16:creationId xmlns:a16="http://schemas.microsoft.com/office/drawing/2014/main" id="{8152F46C-4C0B-6584-D9FE-DD0CFB014B5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38025" y="4160666"/>
                <a:ext cx="914400" cy="914400"/>
              </a:xfrm>
              <a:prstGeom prst="rect">
                <a:avLst/>
              </a:prstGeom>
            </p:spPr>
          </p:pic>
          <p:pic>
            <p:nvPicPr>
              <p:cNvPr id="16" name="Graphic 15">
                <a:extLst>
                  <a:ext uri="{FF2B5EF4-FFF2-40B4-BE49-F238E27FC236}">
                    <a16:creationId xmlns:a16="http://schemas.microsoft.com/office/drawing/2014/main" id="{72D4EC78-C411-45ED-C27C-D2C2A551835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7156" y="4220579"/>
                <a:ext cx="914400" cy="914400"/>
              </a:xfrm>
              <a:prstGeom prst="rect">
                <a:avLst/>
              </a:prstGeom>
            </p:spPr>
          </p:pic>
          <p:pic>
            <p:nvPicPr>
              <p:cNvPr id="17" name="Picture 10">
                <a:extLst>
                  <a:ext uri="{FF2B5EF4-FFF2-40B4-BE49-F238E27FC236}">
                    <a16:creationId xmlns:a16="http://schemas.microsoft.com/office/drawing/2014/main" id="{DA7961F5-FC12-04E5-1601-15DADA4D335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876407" y="4365234"/>
                <a:ext cx="597995" cy="505263"/>
              </a:xfrm>
              <a:prstGeom prst="rect">
                <a:avLst/>
              </a:prstGeom>
            </p:spPr>
          </p:pic>
          <p:pic>
            <p:nvPicPr>
              <p:cNvPr id="25" name="Graphic 24">
                <a:extLst>
                  <a:ext uri="{FF2B5EF4-FFF2-40B4-BE49-F238E27FC236}">
                    <a16:creationId xmlns:a16="http://schemas.microsoft.com/office/drawing/2014/main" id="{5078B13E-F2F8-EF99-5456-7FA3D2270C8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41556" y="4384465"/>
                <a:ext cx="502920" cy="502920"/>
              </a:xfrm>
              <a:prstGeom prst="rect">
                <a:avLst/>
              </a:prstGeom>
            </p:spPr>
          </p:pic>
        </p:grpSp>
        <p:pic>
          <p:nvPicPr>
            <p:cNvPr id="26" name="Graphic 25">
              <a:extLst>
                <a:ext uri="{FF2B5EF4-FFF2-40B4-BE49-F238E27FC236}">
                  <a16:creationId xmlns:a16="http://schemas.microsoft.com/office/drawing/2014/main" id="{17CCC8B3-C63F-5631-2901-CA35B108947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79221" y="4280133"/>
              <a:ext cx="914400" cy="914400"/>
            </a:xfrm>
            <a:prstGeom prst="rect">
              <a:avLst/>
            </a:prstGeom>
          </p:spPr>
        </p:pic>
      </p:grpSp>
    </p:spTree>
    <p:extLst>
      <p:ext uri="{BB962C8B-B14F-4D97-AF65-F5344CB8AC3E}">
        <p14:creationId xmlns:p14="http://schemas.microsoft.com/office/powerpoint/2010/main" val="312174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082462" y="209905"/>
            <a:ext cx="10685173" cy="923949"/>
          </a:xfrm>
        </p:spPr>
        <p:txBody>
          <a:bodyPr/>
          <a:lstStyle/>
          <a:p>
            <a:r>
              <a:rPr lang="en-US">
                <a:latin typeface="Segoe UI Semibold" panose="020B0702040204020203" pitchFamily="34" charset="0"/>
                <a:cs typeface="Segoe UI Semibold" panose="020B0702040204020203" pitchFamily="34" charset="0"/>
              </a:rPr>
              <a:t>Power Platform Samples</a:t>
            </a:r>
            <a:r>
              <a:rPr lang="en-US">
                <a:latin typeface="Segoe UI" panose="020B0502040204020203" pitchFamily="34" charset="0"/>
                <a:cs typeface="Segoe UI" panose="020B0502040204020203" pitchFamily="34" charset="0"/>
              </a:rPr>
              <a:t> </a:t>
            </a:r>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35979" y="3061774"/>
            <a:ext cx="11356195" cy="1832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spAutoFit/>
          </a:bodyPr>
          <a:lstStyle/>
          <a:p>
            <a:pPr marL="447589" lvl="1" indent="-223477">
              <a:buNone/>
            </a:pPr>
            <a:endParaRPr lang="en-US" sz="3235">
              <a:latin typeface="Segoe UI Semibold"/>
              <a:cs typeface="Segoe UI Semibold"/>
            </a:endParaRPr>
          </a:p>
          <a:p>
            <a:pPr marL="223477" lvl="1" indent="0">
              <a:buNone/>
            </a:pPr>
            <a:endParaRPr lang="en-US" sz="2353">
              <a:solidFill>
                <a:srgbClr val="A22C01"/>
              </a:solidFill>
              <a:latin typeface="Segoe UI"/>
              <a:cs typeface="Segoe UI"/>
            </a:endParaRPr>
          </a:p>
          <a:p>
            <a:pPr marL="223477" lvl="1" indent="0">
              <a:buNone/>
            </a:pPr>
            <a:endParaRPr lang="en-US" sz="3235">
              <a:latin typeface="Segoe UI Semibold"/>
              <a:cs typeface="Segoe UI Semibold"/>
            </a:endParaRPr>
          </a:p>
          <a:p>
            <a:pPr marL="223477" lvl="1" indent="0">
              <a:buNone/>
            </a:pPr>
            <a:endParaRPr lang="en-US" sz="2353">
              <a:cs typeface="Segoe UI"/>
            </a:endParaRPr>
          </a:p>
        </p:txBody>
      </p:sp>
      <p:sp>
        <p:nvSpPr>
          <p:cNvPr id="4" name="TextBox 3">
            <a:extLst>
              <a:ext uri="{FF2B5EF4-FFF2-40B4-BE49-F238E27FC236}">
                <a16:creationId xmlns:a16="http://schemas.microsoft.com/office/drawing/2014/main" id="{4CE4642C-4A90-45B1-BEA9-C537DEC940F8}"/>
              </a:ext>
            </a:extLst>
          </p:cNvPr>
          <p:cNvSpPr txBox="1"/>
          <p:nvPr/>
        </p:nvSpPr>
        <p:spPr>
          <a:xfrm>
            <a:off x="7772848" y="340847"/>
            <a:ext cx="5241489" cy="1263960"/>
          </a:xfrm>
          <a:prstGeom prst="rect">
            <a:avLst/>
          </a:prstGeom>
          <a:noFill/>
        </p:spPr>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nSpc>
                <a:spcPct val="90000"/>
              </a:lnSpc>
              <a:spcAft>
                <a:spcPts val="600"/>
              </a:spcAft>
            </a:pPr>
            <a:r>
              <a:rPr lang="en-US" sz="1961">
                <a:solidFill>
                  <a:srgbClr val="D83B01"/>
                </a:solidFill>
                <a:cs typeface="Segoe UI"/>
                <a:hlinkClick r:id="rId3"/>
              </a:rPr>
              <a:t>https://aka.ms/powerplatform-samples</a:t>
            </a:r>
            <a:r>
              <a:rPr lang="en-US" sz="1961">
                <a:solidFill>
                  <a:srgbClr val="A22C01"/>
                </a:solidFill>
              </a:rPr>
              <a:t> </a:t>
            </a:r>
            <a:r>
              <a:rPr lang="en-US" sz="1961">
                <a:cs typeface="Segoe UI"/>
              </a:rPr>
              <a:t>​</a:t>
            </a:r>
          </a:p>
          <a:p>
            <a:pPr>
              <a:lnSpc>
                <a:spcPct val="90000"/>
              </a:lnSpc>
              <a:spcAft>
                <a:spcPts val="600"/>
              </a:spcAft>
            </a:pPr>
            <a:r>
              <a:rPr lang="en-US" sz="1961">
                <a:cs typeface="Segoe UI"/>
                <a:hlinkClick r:id="rId4"/>
              </a:rPr>
              <a:t>https://adoption.microsoft.com</a:t>
            </a:r>
            <a:endParaRPr lang="en-US" sz="1961">
              <a:cs typeface="Segoe UI"/>
            </a:endParaRPr>
          </a:p>
          <a:p>
            <a:pPr>
              <a:lnSpc>
                <a:spcPct val="90000"/>
              </a:lnSpc>
              <a:spcAft>
                <a:spcPts val="600"/>
              </a:spcAft>
            </a:pPr>
            <a:endParaRPr lang="en-US" sz="1961">
              <a:cs typeface="Segoe UI"/>
            </a:endParaRPr>
          </a:p>
        </p:txBody>
      </p:sp>
      <p:pic>
        <p:nvPicPr>
          <p:cNvPr id="10" name="Picture 10" descr="Graphical user interface, application&#10;&#10;Description automatically generated">
            <a:extLst>
              <a:ext uri="{FF2B5EF4-FFF2-40B4-BE49-F238E27FC236}">
                <a16:creationId xmlns:a16="http://schemas.microsoft.com/office/drawing/2014/main" id="{31EFDA8E-BD2E-45F0-AD2F-BEDE4FB34B2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485427" y="2503158"/>
            <a:ext cx="3119995" cy="2252408"/>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8270D19D-E33F-49F2-A92A-9D4C4C8DBFB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66533" y="2514108"/>
            <a:ext cx="1584674" cy="2091959"/>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72B35180-C873-4667-B283-6D189886C7F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52" b="-1293"/>
          <a:stretch/>
        </p:blipFill>
        <p:spPr>
          <a:xfrm>
            <a:off x="865" y="4605069"/>
            <a:ext cx="3248015" cy="2256205"/>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8D8BF529-3DA0-476F-BE93-FF0AADE1ECC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246793" y="4733476"/>
            <a:ext cx="2899014" cy="2011573"/>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83D895EB-14E3-4424-BFA2-541625CE2B6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241771" y="4668826"/>
            <a:ext cx="3079250" cy="2132688"/>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53C19001-958B-46E8-82FD-322860B25318}"/>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66" y="2505687"/>
            <a:ext cx="4529503" cy="2094547"/>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750E7943-1007-4B25-B3B3-E5DF189EF3B7}"/>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r="-254" b="-507"/>
          <a:stretch/>
        </p:blipFill>
        <p:spPr>
          <a:xfrm>
            <a:off x="6313919" y="4731220"/>
            <a:ext cx="3013719" cy="2060173"/>
          </a:xfrm>
          <a:prstGeom prst="rect">
            <a:avLst/>
          </a:prstGeom>
        </p:spPr>
      </p:pic>
      <p:pic>
        <p:nvPicPr>
          <p:cNvPr id="17" name="Picture 11" descr="Graphical user interface, application&#10;&#10;Description automatically generated">
            <a:extLst>
              <a:ext uri="{FF2B5EF4-FFF2-40B4-BE49-F238E27FC236}">
                <a16:creationId xmlns:a16="http://schemas.microsoft.com/office/drawing/2014/main" id="{9FFE73E1-E22B-45F2-B069-3EB0E1507065}"/>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010800" y="2546878"/>
            <a:ext cx="1539627" cy="2091959"/>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77E5274A-36C0-4FD8-9BF7-38E641FE290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475649" y="2503750"/>
            <a:ext cx="1587687" cy="2260118"/>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340" y="-18825"/>
            <a:ext cx="1377326" cy="1382575"/>
          </a:xfrm>
          <a:prstGeom prst="rect">
            <a:avLst/>
          </a:prstGeom>
        </p:spPr>
      </p:pic>
      <p:sp>
        <p:nvSpPr>
          <p:cNvPr id="7" name="TextBox 6">
            <a:extLst>
              <a:ext uri="{FF2B5EF4-FFF2-40B4-BE49-F238E27FC236}">
                <a16:creationId xmlns:a16="http://schemas.microsoft.com/office/drawing/2014/main" id="{C6B74D00-651F-45E1-9370-9D739E84FC4A}"/>
              </a:ext>
            </a:extLst>
          </p:cNvPr>
          <p:cNvSpPr txBox="1"/>
          <p:nvPr/>
        </p:nvSpPr>
        <p:spPr>
          <a:xfrm>
            <a:off x="1684897" y="1131376"/>
            <a:ext cx="4970145" cy="1918979"/>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rtl="0">
              <a:buChar char="•"/>
            </a:pPr>
            <a:r>
              <a:rPr lang="en-US" sz="1765" b="1">
                <a:solidFill>
                  <a:srgbClr val="2F2F2F"/>
                </a:solidFill>
                <a:latin typeface="Segoe UI"/>
              </a:rPr>
              <a:t>Power Apps templates</a:t>
            </a:r>
            <a:r>
              <a:rPr lang="en-US" sz="1765" b="1">
                <a:latin typeface="Segoe UI"/>
              </a:rPr>
              <a:t>​</a:t>
            </a:r>
            <a:endParaRPr lang="en-US" sz="1765" b="1">
              <a:latin typeface="Segoe UI"/>
              <a:cs typeface="Segoe UI"/>
            </a:endParaRPr>
          </a:p>
          <a:p>
            <a:pPr lvl="0" rtl="0">
              <a:buChar char="•"/>
            </a:pPr>
            <a:r>
              <a:rPr lang="en-US" sz="1765" b="1">
                <a:solidFill>
                  <a:srgbClr val="2F2F2F"/>
                </a:solidFill>
                <a:latin typeface="Segoe UI"/>
              </a:rPr>
              <a:t>Power Apps components</a:t>
            </a:r>
            <a:r>
              <a:rPr lang="en-US" sz="1765" b="1">
                <a:latin typeface="Segoe UI"/>
              </a:rPr>
              <a:t>​</a:t>
            </a:r>
            <a:endParaRPr lang="en-US" sz="1765" b="1">
              <a:latin typeface="Segoe UI"/>
              <a:cs typeface="Segoe UI"/>
            </a:endParaRPr>
          </a:p>
          <a:p>
            <a:pPr lvl="0" rtl="0">
              <a:buChar char="•"/>
            </a:pPr>
            <a:r>
              <a:rPr lang="en-US" sz="1765" b="1">
                <a:solidFill>
                  <a:srgbClr val="2F2F2F"/>
                </a:solidFill>
                <a:latin typeface="Segoe UI"/>
              </a:rPr>
              <a:t>Power Apps connectors</a:t>
            </a:r>
            <a:r>
              <a:rPr lang="en-US" sz="1765" b="1">
                <a:latin typeface="Segoe UI"/>
              </a:rPr>
              <a:t>​</a:t>
            </a:r>
            <a:endParaRPr lang="en-US" sz="1765" b="1">
              <a:latin typeface="Segoe UI"/>
              <a:cs typeface="Segoe UI"/>
            </a:endParaRPr>
          </a:p>
          <a:p>
            <a:pPr>
              <a:buChar char="•"/>
            </a:pPr>
            <a:r>
              <a:rPr lang="en-US" sz="1765" b="1">
                <a:latin typeface="Segoe UI"/>
                <a:cs typeface="Segoe UI"/>
              </a:rPr>
              <a:t>Power </a:t>
            </a:r>
            <a:r>
              <a:rPr lang="en-US" sz="1765" b="1" err="1">
                <a:latin typeface="Segoe UI"/>
                <a:cs typeface="Segoe UI"/>
              </a:rPr>
              <a:t>Fx</a:t>
            </a:r>
            <a:r>
              <a:rPr lang="en-US" sz="1765" b="1">
                <a:latin typeface="Segoe UI"/>
                <a:cs typeface="Segoe UI"/>
              </a:rPr>
              <a:t> Custom Functions</a:t>
            </a:r>
          </a:p>
          <a:p>
            <a:pPr rtl="0">
              <a:buChar char="•"/>
            </a:pPr>
            <a:endParaRPr lang="en-US" sz="1765" b="1">
              <a:cs typeface="Segoe UI"/>
            </a:endParaRPr>
          </a:p>
          <a:p>
            <a:endParaRPr lang="en-US" sz="1765" b="1">
              <a:cs typeface="Segoe UI"/>
            </a:endParaRPr>
          </a:p>
        </p:txBody>
      </p:sp>
      <p:sp>
        <p:nvSpPr>
          <p:cNvPr id="6" name="TextBox 5">
            <a:extLst>
              <a:ext uri="{FF2B5EF4-FFF2-40B4-BE49-F238E27FC236}">
                <a16:creationId xmlns:a16="http://schemas.microsoft.com/office/drawing/2014/main" id="{C1722E0E-8B55-454C-A849-1CFB358F26E0}"/>
              </a:ext>
            </a:extLst>
          </p:cNvPr>
          <p:cNvSpPr txBox="1"/>
          <p:nvPr/>
        </p:nvSpPr>
        <p:spPr>
          <a:xfrm>
            <a:off x="6604756" y="1179873"/>
            <a:ext cx="4945533" cy="2133205"/>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280121" indent="-280121">
              <a:lnSpc>
                <a:spcPct val="90000"/>
              </a:lnSpc>
              <a:spcAft>
                <a:spcPts val="588"/>
              </a:spcAft>
              <a:buFont typeface="Arial"/>
              <a:buChar char="•"/>
            </a:pPr>
            <a:r>
              <a:rPr lang="en-US" sz="1765" b="1">
                <a:gradFill>
                  <a:gsLst>
                    <a:gs pos="2917">
                      <a:schemeClr val="tx1"/>
                    </a:gs>
                    <a:gs pos="30000">
                      <a:schemeClr val="tx1"/>
                    </a:gs>
                  </a:gsLst>
                  <a:lin ang="5400000" scaled="0"/>
                </a:gradFill>
                <a:cs typeface="Arial"/>
              </a:rPr>
              <a:t>Power Automate flow templates​</a:t>
            </a:r>
            <a:r>
              <a:rPr lang="en-US" sz="1765" b="1">
                <a:cs typeface="Arial"/>
              </a:rPr>
              <a:t>​</a:t>
            </a:r>
          </a:p>
          <a:p>
            <a:pPr marL="280121" indent="-280121">
              <a:lnSpc>
                <a:spcPct val="90000"/>
              </a:lnSpc>
              <a:spcAft>
                <a:spcPts val="588"/>
              </a:spcAft>
              <a:buFont typeface="Arial"/>
              <a:buChar char="•"/>
            </a:pPr>
            <a:r>
              <a:rPr lang="en-US" sz="1765" b="1" err="1">
                <a:gradFill>
                  <a:gsLst>
                    <a:gs pos="2917">
                      <a:schemeClr val="tx1"/>
                    </a:gs>
                    <a:gs pos="30000">
                      <a:schemeClr val="tx1"/>
                    </a:gs>
                  </a:gsLst>
                  <a:lin ang="5400000" scaled="0"/>
                </a:gradFill>
                <a:cs typeface="Arial"/>
              </a:rPr>
              <a:t>PowerBI</a:t>
            </a:r>
            <a:r>
              <a:rPr lang="en-US" sz="1765" b="1">
                <a:gradFill>
                  <a:gsLst>
                    <a:gs pos="2917">
                      <a:schemeClr val="tx1"/>
                    </a:gs>
                    <a:gs pos="30000">
                      <a:schemeClr val="tx1"/>
                    </a:gs>
                  </a:gsLst>
                  <a:lin ang="5400000" scaled="0"/>
                </a:gradFill>
                <a:cs typeface="Arial"/>
              </a:rPr>
              <a:t>​</a:t>
            </a:r>
            <a:r>
              <a:rPr lang="en-US" sz="1765" b="1">
                <a:cs typeface="Arial"/>
              </a:rPr>
              <a:t>​</a:t>
            </a:r>
          </a:p>
          <a:p>
            <a:pPr marL="280121" indent="-280121">
              <a:lnSpc>
                <a:spcPct val="90000"/>
              </a:lnSpc>
              <a:spcAft>
                <a:spcPts val="588"/>
              </a:spcAft>
              <a:buFont typeface="Arial"/>
              <a:buChar char="•"/>
            </a:pPr>
            <a:r>
              <a:rPr lang="en-US" sz="1765" b="1">
                <a:gradFill>
                  <a:gsLst>
                    <a:gs pos="2917">
                      <a:schemeClr val="tx1"/>
                    </a:gs>
                    <a:gs pos="30000">
                      <a:schemeClr val="tx1"/>
                    </a:gs>
                  </a:gsLst>
                  <a:lin ang="5400000" scaled="0"/>
                </a:gradFill>
                <a:cs typeface="Arial"/>
              </a:rPr>
              <a:t>Power Virtual Agents​</a:t>
            </a:r>
            <a:r>
              <a:rPr lang="en-US" sz="1765" b="1">
                <a:cs typeface="Arial"/>
              </a:rPr>
              <a:t>​</a:t>
            </a:r>
          </a:p>
          <a:p>
            <a:pPr>
              <a:lnSpc>
                <a:spcPct val="90000"/>
              </a:lnSpc>
              <a:spcAft>
                <a:spcPts val="588"/>
              </a:spcAft>
            </a:pPr>
            <a:endParaRPr lang="en-US" sz="1765"/>
          </a:p>
          <a:p>
            <a:pPr>
              <a:lnSpc>
                <a:spcPct val="90000"/>
              </a:lnSpc>
              <a:spcAft>
                <a:spcPts val="588"/>
              </a:spcAft>
            </a:pPr>
            <a:endParaRPr lang="en-US" sz="1765"/>
          </a:p>
          <a:p>
            <a:pPr>
              <a:lnSpc>
                <a:spcPct val="90000"/>
              </a:lnSpc>
              <a:spcAft>
                <a:spcPts val="588"/>
              </a:spcAft>
            </a:pPr>
            <a:endParaRPr lang="en-US" sz="1765"/>
          </a:p>
        </p:txBody>
      </p:sp>
    </p:spTree>
    <p:extLst>
      <p:ext uri="{BB962C8B-B14F-4D97-AF65-F5344CB8AC3E}">
        <p14:creationId xmlns:p14="http://schemas.microsoft.com/office/powerpoint/2010/main" val="40012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252662" y="631463"/>
            <a:ext cx="7673737" cy="4939112"/>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438452" y="5590627"/>
            <a:ext cx="6752687" cy="422417"/>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157">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37623" y="381520"/>
            <a:ext cx="2888409" cy="452649"/>
          </a:xfrm>
          <a:prstGeom prst="rect">
            <a:avLst/>
          </a:prstGeom>
          <a:solidFill>
            <a:srgbClr val="5C00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r>
              <a:rPr lang="en-US" sz="2353" b="1" spc="294">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0161" y="950683"/>
            <a:ext cx="5419370" cy="941386"/>
          </a:xfrm>
          <a:prstGeom prst="rect">
            <a:avLst/>
          </a:prstGeom>
          <a:noFill/>
        </p:spPr>
        <p:txBody>
          <a:bodyPr wrap="square" lIns="179285" tIns="143428" rIns="179285" bIns="143428"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a:latin typeface="Segoe UI Semibold"/>
                <a:cs typeface="Segoe UI Semibold"/>
              </a:rPr>
              <a:t>Learn how to get started in the open-source community!</a:t>
            </a:r>
            <a:endParaRPr lang="en-US" sz="2353">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17644" y="1881330"/>
            <a:ext cx="5194500" cy="6948485"/>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65" b="1">
                <a:latin typeface="Segoe UI Semibold"/>
                <a:cs typeface="Segoe UI Semibold"/>
              </a:rPr>
              <a:t>Upcoming Sessions:</a:t>
            </a:r>
            <a:endParaRPr lang="en-US" sz="1765">
              <a:cs typeface="Segoe UI"/>
            </a:endParaRPr>
          </a:p>
          <a:p>
            <a:pPr marL="280121" indent="-280121">
              <a:lnSpc>
                <a:spcPct val="150000"/>
              </a:lnSpc>
              <a:buFont typeface="Arial,Sans-Serif"/>
              <a:buChar char="•"/>
            </a:pPr>
            <a:r>
              <a:rPr lang="en-US" sz="1568" b="1">
                <a:solidFill>
                  <a:srgbClr val="1973B9"/>
                </a:solidFill>
                <a:latin typeface="Segoe UI Semibold"/>
                <a:cs typeface="Segoe UI Semibold"/>
              </a:rPr>
              <a:t>First-time contributor</a:t>
            </a:r>
            <a:endParaRPr lang="en-US" sz="1568">
              <a:ea typeface="+mn-lt"/>
              <a:cs typeface="Segoe UI Semibold"/>
            </a:endParaRPr>
          </a:p>
          <a:p>
            <a:pPr marL="280121" indent="-280121">
              <a:lnSpc>
                <a:spcPct val="150000"/>
              </a:lnSpc>
              <a:buFont typeface="Arial,Sans-Serif"/>
              <a:buChar char="•"/>
            </a:pPr>
            <a:r>
              <a:rPr lang="en-US" sz="1372">
                <a:solidFill>
                  <a:srgbClr val="1973B9"/>
                </a:solidFill>
                <a:latin typeface="Segoe UI Black"/>
                <a:ea typeface="Segoe UI Black"/>
                <a:cs typeface="Segoe UI Semibold"/>
              </a:rPr>
              <a:t>Power Platform Samples Contributor</a:t>
            </a:r>
          </a:p>
          <a:p>
            <a:pPr marL="280121" indent="-280121">
              <a:lnSpc>
                <a:spcPct val="150000"/>
              </a:lnSpc>
              <a:buFont typeface="Arial,Sans-Serif"/>
              <a:buChar char="•"/>
            </a:pPr>
            <a:r>
              <a:rPr lang="en-US" sz="1372">
                <a:solidFill>
                  <a:srgbClr val="1973B9"/>
                </a:solidFill>
                <a:latin typeface="Segoe UI Black"/>
                <a:ea typeface="Segoe UI Black"/>
                <a:cs typeface="Segoe UI Semibold"/>
              </a:rPr>
              <a:t>Writing for the Web</a:t>
            </a:r>
          </a:p>
          <a:p>
            <a:pPr marL="280121" indent="-280121">
              <a:lnSpc>
                <a:spcPct val="150000"/>
              </a:lnSpc>
              <a:buFont typeface="Arial,Sans-Serif"/>
              <a:buChar char="•"/>
            </a:pPr>
            <a:r>
              <a:rPr lang="en-US" sz="1568">
                <a:solidFill>
                  <a:srgbClr val="1973B9"/>
                </a:solidFill>
                <a:latin typeface="Segoe UI Semibold"/>
                <a:cs typeface="Segoe UI Semibold"/>
              </a:rPr>
              <a:t>Community Content Docs</a:t>
            </a:r>
            <a:endParaRPr lang="en-US" sz="1568">
              <a:ea typeface="+mn-lt"/>
              <a:cs typeface="Segoe UI Semibold"/>
            </a:endParaRPr>
          </a:p>
          <a:p>
            <a:pPr marL="280121" indent="-280121">
              <a:lnSpc>
                <a:spcPct val="150000"/>
              </a:lnSpc>
              <a:buFont typeface="Arial,Sans-Serif"/>
              <a:buChar char="•"/>
            </a:pPr>
            <a:r>
              <a:rPr lang="en-US" sz="1568" b="1">
                <a:solidFill>
                  <a:srgbClr val="1973B9"/>
                </a:solidFill>
                <a:latin typeface="Segoe UI Semibold"/>
                <a:ea typeface="+mn-lt"/>
                <a:cs typeface="Segoe UI Semibold"/>
              </a:rPr>
              <a:t>SPFx Developer Workstation Setup</a:t>
            </a:r>
          </a:p>
          <a:p>
            <a:pPr marL="280121" indent="-280121">
              <a:lnSpc>
                <a:spcPct val="150000"/>
              </a:lnSpc>
              <a:buFont typeface="Arial,Sans-Serif"/>
              <a:buChar char="•"/>
            </a:pPr>
            <a:r>
              <a:rPr lang="en-US" sz="1568" b="1">
                <a:solidFill>
                  <a:srgbClr val="1973B9"/>
                </a:solidFill>
                <a:latin typeface="Segoe UI Semibold"/>
                <a:ea typeface="+mn-lt"/>
                <a:cs typeface="Segoe UI Semibold"/>
              </a:rPr>
              <a:t>Using</a:t>
            </a:r>
            <a:r>
              <a:rPr lang="en-US" sz="1568" b="1">
                <a:solidFill>
                  <a:srgbClr val="1973B9"/>
                </a:solidFill>
                <a:latin typeface="Segoe UI Semibold"/>
                <a:cs typeface="Segoe UI Semibold"/>
              </a:rPr>
              <a:t> PnP SPFx samples w/ NVM</a:t>
            </a:r>
            <a:endParaRPr lang="en-US" sz="1568">
              <a:ea typeface="+mn-lt"/>
              <a:cs typeface="Segoe UI Semibold"/>
            </a:endParaRPr>
          </a:p>
          <a:p>
            <a:pPr marL="280121" indent="-280121">
              <a:lnSpc>
                <a:spcPct val="150000"/>
              </a:lnSpc>
              <a:buFont typeface="Arial,Sans-Serif"/>
              <a:buChar char="•"/>
            </a:pPr>
            <a:r>
              <a:rPr lang="en-US" sz="1568" b="1">
                <a:solidFill>
                  <a:srgbClr val="1973B9"/>
                </a:solidFill>
                <a:latin typeface="Segoe UI Semibold"/>
                <a:ea typeface="+mn-lt"/>
                <a:cs typeface="Segoe UI Semibold"/>
              </a:rPr>
              <a:t>More than code with VS Code</a:t>
            </a:r>
          </a:p>
          <a:p>
            <a:pPr marL="280121" indent="-280121">
              <a:lnSpc>
                <a:spcPct val="150000"/>
              </a:lnSpc>
              <a:buFont typeface="Arial,Sans-Serif"/>
              <a:buChar char="•"/>
            </a:pPr>
            <a:r>
              <a:rPr lang="en-US" sz="1568" b="1">
                <a:solidFill>
                  <a:srgbClr val="1973B9"/>
                </a:solidFill>
                <a:latin typeface="Segoe UI Semibold"/>
                <a:ea typeface="+mn-lt"/>
                <a:cs typeface="Segoe UI Semibold"/>
              </a:rPr>
              <a:t>Coming Soon: </a:t>
            </a:r>
            <a:r>
              <a:rPr lang="en-US" sz="1568">
                <a:solidFill>
                  <a:srgbClr val="1973B9"/>
                </a:solidFill>
                <a:latin typeface="Segoe UI Black" panose="020B0A02040204020203" pitchFamily="34" charset="0"/>
                <a:ea typeface="Segoe UI Black" panose="020B0A02040204020203" pitchFamily="34" charset="0"/>
                <a:cs typeface="Segoe UI Semibold"/>
              </a:rPr>
              <a:t>Power Pages -- 2 Part Session</a:t>
            </a:r>
            <a:endParaRPr lang="en-US" sz="1568">
              <a:latin typeface="Segoe UI Black" panose="020B0A02040204020203" pitchFamily="34" charset="0"/>
              <a:ea typeface="Segoe UI Black" panose="020B0A02040204020203" pitchFamily="34" charset="0"/>
              <a:cs typeface="Segoe UI Semibold"/>
            </a:endParaRPr>
          </a:p>
          <a:p>
            <a:pPr marL="280121" indent="-280121">
              <a:lnSpc>
                <a:spcPct val="150000"/>
              </a:lnSpc>
              <a:buFont typeface="Arial,Sans-Serif"/>
              <a:buChar char="•"/>
            </a:pPr>
            <a:endParaRPr lang="en-US" sz="1568" b="1">
              <a:solidFill>
                <a:srgbClr val="1973B9"/>
              </a:solidFill>
              <a:latin typeface="Segoe UI Black"/>
              <a:ea typeface="Segoe UI Black"/>
              <a:cs typeface="Segoe UI Semibold"/>
            </a:endParaRPr>
          </a:p>
          <a:p>
            <a:pPr marL="280121" indent="-280121">
              <a:lnSpc>
                <a:spcPct val="150000"/>
              </a:lnSpc>
              <a:buFont typeface="Arial"/>
              <a:buChar char="•"/>
            </a:pPr>
            <a:endParaRPr lang="en-US" sz="1372">
              <a:solidFill>
                <a:srgbClr val="1973B9"/>
              </a:solidFill>
              <a:latin typeface="Segoe UI Black"/>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274"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Sans-Serif"/>
              <a:buChar char="•"/>
            </a:pPr>
            <a:endParaRPr lang="en-US" sz="1470" b="1">
              <a:solidFill>
                <a:schemeClr val="accent3"/>
              </a:solidFill>
              <a:latin typeface="Segoe UI Semibold"/>
              <a:ea typeface="+mn-lt"/>
              <a:cs typeface="Segoe UI Semibold"/>
            </a:endParaRPr>
          </a:p>
          <a:p>
            <a:pPr marL="456908" lvl="1">
              <a:lnSpc>
                <a:spcPct val="150000"/>
              </a:lnSpc>
            </a:pPr>
            <a:endParaRPr lang="en-US" sz="147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10877" y="975298"/>
            <a:ext cx="6724963" cy="4193468"/>
          </a:xfrm>
          <a:prstGeom prst="rect">
            <a:avLst/>
          </a:prstGeom>
        </p:spPr>
      </p:pic>
      <p:sp>
        <p:nvSpPr>
          <p:cNvPr id="2" name="Rectangle 1">
            <a:extLst>
              <a:ext uri="{FF2B5EF4-FFF2-40B4-BE49-F238E27FC236}">
                <a16:creationId xmlns:a16="http://schemas.microsoft.com/office/drawing/2014/main" id="{B7808E58-B5E2-2C50-FE3C-189F334DA49D}"/>
              </a:ext>
            </a:extLst>
          </p:cNvPr>
          <p:cNvSpPr/>
          <p:nvPr/>
        </p:nvSpPr>
        <p:spPr bwMode="auto">
          <a:xfrm>
            <a:off x="569555" y="5505928"/>
            <a:ext cx="4445406" cy="1235074"/>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1961">
                <a:cs typeface="Segoe UI"/>
              </a:rPr>
              <a:t>Join the Power Platform Contributors</a:t>
            </a:r>
          </a:p>
          <a:p>
            <a:pPr algn="ctr"/>
            <a:r>
              <a:rPr lang="en-US" sz="1961">
                <a:cs typeface="Segoe UI"/>
              </a:rPr>
              <a:t>Sharing is Caring Session – TODAY</a:t>
            </a:r>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1076423"/>
            <a:ext cx="5330816" cy="5243767"/>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252662" y="631463"/>
            <a:ext cx="7673737" cy="4939112"/>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438452" y="5590628"/>
            <a:ext cx="6752687" cy="754315"/>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157">
                <a:latin typeface="Segoe UI Semibold"/>
                <a:ea typeface="+mn-lt"/>
                <a:cs typeface="+mn-lt"/>
              </a:rPr>
              <a:t>https://aka.ms/m365pnp-recognition</a:t>
            </a:r>
            <a:endParaRPr lang="en-US" sz="1765">
              <a:latin typeface="Segoe UI Semibold"/>
              <a:ea typeface="+mn-lt"/>
              <a:cs typeface="+mn-lt"/>
            </a:endParaRPr>
          </a:p>
          <a:p>
            <a:pPr algn="ctr"/>
            <a:endParaRPr lang="en-US" sz="2157">
              <a:solidFill>
                <a:schemeClr val="tx2">
                  <a:lumMod val="90000"/>
                  <a:lumOff val="10000"/>
                </a:schemeClr>
              </a:solidFill>
              <a:latin typeface="Segoe UI Semibold"/>
              <a:cs typeface="Segoe UI"/>
            </a:endParaRP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37623" y="381520"/>
            <a:ext cx="2888409" cy="452649"/>
          </a:xfrm>
          <a:prstGeom prst="rect">
            <a:avLst/>
          </a:prstGeom>
          <a:solidFill>
            <a:srgbClr val="5C00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a:spcBef>
                <a:spcPct val="0"/>
              </a:spcBef>
              <a:spcAft>
                <a:spcPct val="0"/>
              </a:spcAft>
            </a:pPr>
            <a:r>
              <a:rPr lang="en-US" sz="2353" b="1" spc="294">
                <a:gradFill>
                  <a:gsLst>
                    <a:gs pos="0">
                      <a:srgbClr val="FFFFFF"/>
                    </a:gs>
                    <a:gs pos="100000">
                      <a:srgbClr val="FFFFFF"/>
                    </a:gs>
                  </a:gsLst>
                  <a:lin ang="5400000" scaled="0"/>
                </a:gradFill>
                <a:latin typeface="Segoe UI Black"/>
                <a:ea typeface="Segoe UI Black"/>
                <a:cs typeface="Segoe UI Semibold"/>
              </a:rPr>
              <a:t>COMMUNITY</a:t>
            </a:r>
            <a:endParaRPr lang="en-US" sz="1765"/>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723226" y="1006669"/>
            <a:ext cx="6743086" cy="4179169"/>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750282" y="1062984"/>
            <a:ext cx="6862031" cy="1900628"/>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3921" b="1">
                <a:solidFill>
                  <a:schemeClr val="bg2"/>
                </a:solidFill>
                <a:ea typeface="+mn-lt"/>
                <a:cs typeface="+mn-lt"/>
              </a:rPr>
              <a:t>Community Recognition Program</a:t>
            </a:r>
            <a:endParaRPr lang="en-US" sz="3921">
              <a:solidFill>
                <a:schemeClr val="bg2"/>
              </a:solidFill>
              <a:ea typeface="+mn-lt"/>
              <a:cs typeface="+mn-lt"/>
            </a:endParaRPr>
          </a:p>
          <a:p>
            <a:endParaRPr lang="en-US" sz="3921"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37667" y="2545477"/>
            <a:ext cx="3456707" cy="2806055"/>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buFont typeface="Arial" panose="020B0604020202020204" pitchFamily="34" charset="0"/>
              <a:buChar char="•"/>
            </a:pPr>
            <a:r>
              <a:rPr lang="en-US" sz="1961">
                <a:solidFill>
                  <a:schemeClr val="bg2"/>
                </a:solidFill>
                <a:ea typeface="+mn-lt"/>
                <a:cs typeface="+mn-lt"/>
              </a:rPr>
              <a:t>Showcasing your contributions</a:t>
            </a:r>
            <a:endParaRPr lang="en-US" sz="1765"/>
          </a:p>
          <a:p>
            <a:pPr marL="336145" indent="-336145">
              <a:buFont typeface="Arial" panose="020B0604020202020204" pitchFamily="34" charset="0"/>
              <a:buChar char="•"/>
            </a:pPr>
            <a:endParaRPr lang="en-US" sz="1961">
              <a:solidFill>
                <a:schemeClr val="bg2"/>
              </a:solidFill>
              <a:ea typeface="+mn-lt"/>
              <a:cs typeface="+mn-lt"/>
            </a:endParaRPr>
          </a:p>
          <a:p>
            <a:pPr marL="336145" indent="-336145">
              <a:buFont typeface="Arial" panose="020B0604020202020204" pitchFamily="34" charset="0"/>
              <a:buChar char="•"/>
            </a:pPr>
            <a:r>
              <a:rPr lang="en-US" sz="1961">
                <a:solidFill>
                  <a:schemeClr val="bg2"/>
                </a:solidFill>
                <a:ea typeface="+mn-lt"/>
                <a:cs typeface="+mn-lt"/>
              </a:rPr>
              <a:t>Powered by Credly</a:t>
            </a:r>
          </a:p>
          <a:p>
            <a:pPr marL="336145" indent="-336145">
              <a:buFont typeface="Arial" panose="020B0604020202020204" pitchFamily="34" charset="0"/>
              <a:buChar char="•"/>
            </a:pPr>
            <a:endParaRPr lang="en-US" sz="1961">
              <a:solidFill>
                <a:schemeClr val="bg2"/>
              </a:solidFill>
              <a:ea typeface="+mn-lt"/>
              <a:cs typeface="+mn-lt"/>
            </a:endParaRPr>
          </a:p>
          <a:p>
            <a:pPr marL="336145" indent="-336145">
              <a:buFont typeface="Arial" panose="020B0604020202020204" pitchFamily="34" charset="0"/>
              <a:buChar char="•"/>
            </a:pPr>
            <a:r>
              <a:rPr lang="en-US" sz="1961">
                <a:solidFill>
                  <a:schemeClr val="bg2"/>
                </a:solidFill>
                <a:ea typeface="+mn-lt"/>
                <a:cs typeface="+mn-lt"/>
              </a:rPr>
              <a:t>More achievement levels coming soon</a:t>
            </a:r>
          </a:p>
          <a:p>
            <a:pPr marL="336145" indent="-336145">
              <a:buFont typeface="Arial" panose="020B0604020202020204" pitchFamily="34" charset="0"/>
              <a:buChar char="•"/>
            </a:pPr>
            <a:endParaRPr lang="en-US" sz="1961" b="1">
              <a:solidFill>
                <a:schemeClr val="bg2"/>
              </a:solidFill>
              <a:ea typeface="+mn-lt"/>
              <a:cs typeface="+mn-lt"/>
            </a:endParaRPr>
          </a:p>
          <a:p>
            <a:pPr marL="336145" indent="-336145">
              <a:buFont typeface="Arial" panose="020B0604020202020204" pitchFamily="34" charset="0"/>
              <a:buChar char="•"/>
            </a:pPr>
            <a:endParaRPr lang="en-US" sz="1961"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240000">
            <a:off x="8933467" y="1754392"/>
            <a:ext cx="3048657" cy="3048657"/>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1240000">
            <a:off x="1645722" y="4253939"/>
            <a:ext cx="1079240" cy="1079240"/>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13449" y="667354"/>
            <a:ext cx="1143241" cy="1158620"/>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959484" y="3403073"/>
            <a:ext cx="1050467" cy="1058122"/>
          </a:xfrm>
          <a:prstGeom prst="rect">
            <a:avLst/>
          </a:prstGeom>
        </p:spPr>
      </p:pic>
      <p:pic>
        <p:nvPicPr>
          <p:cNvPr id="9" name="Picture 8" descr="Diagram&#10;&#10;Description automatically generated">
            <a:extLst>
              <a:ext uri="{FF2B5EF4-FFF2-40B4-BE49-F238E27FC236}">
                <a16:creationId xmlns:a16="http://schemas.microsoft.com/office/drawing/2014/main" id="{C2EEAA6D-DCBD-4943-9696-84862A29239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65369" y="1974078"/>
            <a:ext cx="1277275" cy="1277275"/>
          </a:xfrm>
          <a:prstGeom prst="rect">
            <a:avLst/>
          </a:prstGeom>
        </p:spPr>
      </p:pic>
      <p:pic>
        <p:nvPicPr>
          <p:cNvPr id="8" name="Picture 7" descr="Logo, company name&#10;&#10;Description automatically generated">
            <a:extLst>
              <a:ext uri="{FF2B5EF4-FFF2-40B4-BE49-F238E27FC236}">
                <a16:creationId xmlns:a16="http://schemas.microsoft.com/office/drawing/2014/main" id="{AD2FD38E-82BA-AA2C-FD42-4A7B038D69B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77401" y="4513813"/>
            <a:ext cx="1277275" cy="1277275"/>
          </a:xfrm>
          <a:prstGeom prst="rect">
            <a:avLst/>
          </a:prstGeom>
        </p:spPr>
      </p:pic>
    </p:spTree>
    <p:extLst>
      <p:ext uri="{BB962C8B-B14F-4D97-AF65-F5344CB8AC3E}">
        <p14:creationId xmlns:p14="http://schemas.microsoft.com/office/powerpoint/2010/main" val="115433488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287894" y="3123009"/>
            <a:ext cx="9922906" cy="611982"/>
          </a:xfrm>
        </p:spPr>
        <p:txBody>
          <a:bodyPr/>
          <a:lstStyle/>
          <a:p>
            <a:r>
              <a:rPr lang="en-US" sz="4000"/>
              <a:t>Power Platform Community Events</a:t>
            </a:r>
          </a:p>
        </p:txBody>
      </p:sp>
    </p:spTree>
    <p:extLst>
      <p:ext uri="{BB962C8B-B14F-4D97-AF65-F5344CB8AC3E}">
        <p14:creationId xmlns:p14="http://schemas.microsoft.com/office/powerpoint/2010/main" val="748870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D67A-6A12-415B-A53E-21CB29DAC846}"/>
              </a:ext>
            </a:extLst>
          </p:cNvPr>
          <p:cNvSpPr>
            <a:spLocks noGrp="1"/>
          </p:cNvSpPr>
          <p:nvPr>
            <p:ph type="title"/>
          </p:nvPr>
        </p:nvSpPr>
        <p:spPr/>
        <p:txBody>
          <a:bodyPr/>
          <a:lstStyle/>
          <a:p>
            <a:r>
              <a:rPr lang="en-US" sz="4000">
                <a:cs typeface="Segoe UI"/>
              </a:rPr>
              <a:t>Power Addicts Hangout</a:t>
            </a:r>
          </a:p>
        </p:txBody>
      </p:sp>
      <p:pic>
        <p:nvPicPr>
          <p:cNvPr id="2052" name="Picture 4" descr="PowerAddicts">
            <a:extLst>
              <a:ext uri="{FF2B5EF4-FFF2-40B4-BE49-F238E27FC236}">
                <a16:creationId xmlns:a16="http://schemas.microsoft.com/office/drawing/2014/main" id="{6488EB0C-7A86-4FB5-9946-DD26C36FDBE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0345" y="1788660"/>
            <a:ext cx="4024312" cy="402431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C2DAF72A-C841-400A-BAF5-B8C49D89A325}"/>
              </a:ext>
            </a:extLst>
          </p:cNvPr>
          <p:cNvSpPr txBox="1">
            <a:spLocks/>
          </p:cNvSpPr>
          <p:nvPr/>
        </p:nvSpPr>
        <p:spPr>
          <a:xfrm>
            <a:off x="5116286" y="1843088"/>
            <a:ext cx="6948526" cy="4909614"/>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US"/>
              <a:t>#PowerAddict : An individual with an almost obsessive need and desire to bring positive change, solve problems and automate processes with the </a:t>
            </a:r>
            <a:r>
              <a:rPr lang="en-US" b="1"/>
              <a:t>Microsoft Power Platform</a:t>
            </a:r>
            <a:r>
              <a:rPr lang="en-US"/>
              <a:t>. </a:t>
            </a:r>
          </a:p>
          <a:p>
            <a:endParaRPr lang="en-US"/>
          </a:p>
          <a:p>
            <a:pPr marL="0" indent="0">
              <a:buFont typeface="Wingdings" panose="05000000000000000000" pitchFamily="2" charset="2"/>
              <a:buNone/>
            </a:pPr>
            <a:r>
              <a:rPr lang="en-US">
                <a:hlinkClick r:id="rId4"/>
              </a:rPr>
              <a:t>https://WeArePowerAddicts.com</a:t>
            </a:r>
            <a:endParaRPr lang="en-US"/>
          </a:p>
          <a:p>
            <a:pPr marL="0" indent="0">
              <a:buFont typeface="Wingdings" panose="05000000000000000000" pitchFamily="2" charset="2"/>
              <a:buNone/>
            </a:pPr>
            <a:endParaRPr lang="en-US"/>
          </a:p>
        </p:txBody>
      </p:sp>
    </p:spTree>
    <p:extLst>
      <p:ext uri="{BB962C8B-B14F-4D97-AF65-F5344CB8AC3E}">
        <p14:creationId xmlns:p14="http://schemas.microsoft.com/office/powerpoint/2010/main" val="49100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picture containing graphical user interface&#10;&#10;Description automatically generated">
            <a:extLst>
              <a:ext uri="{FF2B5EF4-FFF2-40B4-BE49-F238E27FC236}">
                <a16:creationId xmlns:a16="http://schemas.microsoft.com/office/drawing/2014/main" id="{013586F2-7667-4E65-A220-351A3E455A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03" y="3613"/>
            <a:ext cx="12184993" cy="6850774"/>
          </a:xfrm>
          <a:prstGeom prst="rect">
            <a:avLst/>
          </a:prstGeom>
        </p:spPr>
      </p:pic>
      <p:pic>
        <p:nvPicPr>
          <p:cNvPr id="10" name="Picture 10" descr="Text&#10;&#10;Description automatically generated">
            <a:extLst>
              <a:ext uri="{FF2B5EF4-FFF2-40B4-BE49-F238E27FC236}">
                <a16:creationId xmlns:a16="http://schemas.microsoft.com/office/drawing/2014/main" id="{15CA94D5-89BF-48A8-998F-DE6DAD01B6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1" y="153633"/>
            <a:ext cx="12316372" cy="6147836"/>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DF714DBE-9CAE-4D8F-B10B-C80DD314D3A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49228" y="1271930"/>
            <a:ext cx="4328510" cy="2080690"/>
          </a:xfrm>
          <a:prstGeom prst="rect">
            <a:avLst/>
          </a:prstGeom>
        </p:spPr>
      </p:pic>
    </p:spTree>
    <p:extLst>
      <p:ext uri="{BB962C8B-B14F-4D97-AF65-F5344CB8AC3E}">
        <p14:creationId xmlns:p14="http://schemas.microsoft.com/office/powerpoint/2010/main" val="7567768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1.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9" id="{276F6B2A-4EEB-4865-B110-43C23313330F}" vid="{F7EDD0BE-6CCE-4843-A5BE-E1FABD75EC05}"/>
    </a:ext>
  </a:extLst>
</a:theme>
</file>

<file path=ppt/theme/theme12.xml><?xml version="1.0" encoding="utf-8"?>
<a:theme xmlns:a="http://schemas.openxmlformats.org/drawingml/2006/main" name="1_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13.xml><?xml version="1.0" encoding="utf-8"?>
<a:theme xmlns:a="http://schemas.openxmlformats.org/drawingml/2006/main" name="2_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3.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4.xml><?xml version="1.0" encoding="utf-8"?>
<a:theme xmlns:a="http://schemas.openxmlformats.org/drawingml/2006/main" name="2_Wav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headEnd type="none"/>
          <a:tailEnd type="triangle"/>
        </a:ln>
      </a:spPr>
      <a:bodyPr/>
      <a:lstStyle/>
      <a:style>
        <a:lnRef idx="3">
          <a:schemeClr val="accent5"/>
        </a:lnRef>
        <a:fillRef idx="0">
          <a:schemeClr val="accent5"/>
        </a:fillRef>
        <a:effectRef idx="2">
          <a:schemeClr val="accent5"/>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6.xml><?xml version="1.0" encoding="utf-8"?>
<a:theme xmlns:a="http://schemas.openxmlformats.org/drawingml/2006/main" name="1_MBAS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External Deck - Public Preview User Groups Info" id="{AA61E762-2492-4ED5-82FD-B934DCD28310}" vid="{A8A32A29-ABD5-4179-8AB8-54D402571AC5}"/>
    </a:ext>
  </a:extLst>
</a:theme>
</file>

<file path=ppt/theme/theme7.xml><?xml version="1.0" encoding="utf-8"?>
<a:theme xmlns:a="http://schemas.openxmlformats.org/drawingml/2006/main" name="MBAS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External Deck - Public Preview User Groups Info" id="{AA61E762-2492-4ED5-82FD-B934DCD28310}" vid="{A8A32A29-ABD5-4179-8AB8-54D402571AC5}"/>
    </a:ext>
  </a:extLst>
</a:theme>
</file>

<file path=ppt/theme/theme8.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CEEB38A9-6231-B848-AD28-F76460677964}"/>
    </a:ext>
  </a:extLst>
</a:theme>
</file>

<file path=ppt/theme/theme9.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Override1.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04a61d4-7213-49d2-a346-d78ce4c5c795" xsi:nil="true"/>
    <lcf76f155ced4ddcb4097134ff3c332f xmlns="c78a64e0-f6d3-4788-b101-4fb68ebc292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8A3DAE3C31934DB3C63B555E422498" ma:contentTypeVersion="14" ma:contentTypeDescription="Create a new document." ma:contentTypeScope="" ma:versionID="e9a5863b381f18481a26c985e9f35d4a">
  <xsd:schema xmlns:xsd="http://www.w3.org/2001/XMLSchema" xmlns:xs="http://www.w3.org/2001/XMLSchema" xmlns:p="http://schemas.microsoft.com/office/2006/metadata/properties" xmlns:ns2="a04a61d4-7213-49d2-a346-d78ce4c5c795" xmlns:ns3="c78a64e0-f6d3-4788-b101-4fb68ebc2926" targetNamespace="http://schemas.microsoft.com/office/2006/metadata/properties" ma:root="true" ma:fieldsID="983e5e098e1de9b1ae8d4e83272d0675" ns2:_="" ns3:_="">
    <xsd:import namespace="a04a61d4-7213-49d2-a346-d78ce4c5c795"/>
    <xsd:import namespace="c78a64e0-f6d3-4788-b101-4fb68ebc2926"/>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lcf76f155ced4ddcb4097134ff3c332f" minOccurs="0"/>
                <xsd:element ref="ns3:MediaLengthInSeconds"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4a61d4-7213-49d2-a346-d78ce4c5c795"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3f007852-db65-414d-979d-a3d330c3978d}" ma:internalName="TaxCatchAll" ma:showField="CatchAllData" ma:web="a04a61d4-7213-49d2-a346-d78ce4c5c79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78a64e0-f6d3-4788-b101-4fb68ebc2926"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F2FB0D-9065-4EFC-8172-E5F7D225FB25}">
  <ds:schemaRefs>
    <ds:schemaRef ds:uri="a04a61d4-7213-49d2-a346-d78ce4c5c795"/>
    <ds:schemaRef ds:uri="c78a64e0-f6d3-4788-b101-4fb68ebc29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669E92C-604E-4E1E-A033-6B264BE38897}">
  <ds:schemaRefs>
    <ds:schemaRef ds:uri="http://schemas.microsoft.com/sharepoint/v3/contenttype/forms"/>
  </ds:schemaRefs>
</ds:datastoreItem>
</file>

<file path=customXml/itemProps3.xml><?xml version="1.0" encoding="utf-8"?>
<ds:datastoreItem xmlns:ds="http://schemas.openxmlformats.org/officeDocument/2006/customXml" ds:itemID="{22AE48D6-F380-4CE5-8A37-CDC9823A93BE}">
  <ds:schemaRefs>
    <ds:schemaRef ds:uri="a04a61d4-7213-49d2-a346-d78ce4c5c795"/>
    <ds:schemaRef ds:uri="c78a64e0-f6d3-4788-b101-4fb68ebc29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TotalTime>
  <Words>1324</Words>
  <Application>Microsoft Office PowerPoint</Application>
  <PresentationFormat>Widescreen</PresentationFormat>
  <Paragraphs>213</Paragraphs>
  <Slides>25</Slides>
  <Notes>22</Notes>
  <HiddenSlides>0</HiddenSlides>
  <MMClips>0</MMClips>
  <ScaleCrop>false</ScaleCrop>
  <HeadingPairs>
    <vt:vector size="6" baseType="variant">
      <vt:variant>
        <vt:lpstr>Fonts Used</vt:lpstr>
      </vt:variant>
      <vt:variant>
        <vt:i4>12</vt:i4>
      </vt:variant>
      <vt:variant>
        <vt:lpstr>Theme</vt:lpstr>
      </vt:variant>
      <vt:variant>
        <vt:i4>13</vt:i4>
      </vt:variant>
      <vt:variant>
        <vt:lpstr>Slide Titles</vt:lpstr>
      </vt:variant>
      <vt:variant>
        <vt:i4>25</vt:i4>
      </vt:variant>
    </vt:vector>
  </HeadingPairs>
  <TitlesOfParts>
    <vt:vector size="50" baseType="lpstr">
      <vt:lpstr>-apple-system</vt:lpstr>
      <vt:lpstr>Arial</vt:lpstr>
      <vt:lpstr>Arial,Sans-Serif</vt:lpstr>
      <vt:lpstr>Calibri</vt:lpstr>
      <vt:lpstr>Calibri Light</vt:lpstr>
      <vt:lpstr>Consolas</vt:lpstr>
      <vt:lpstr>Segoe UI</vt:lpstr>
      <vt:lpstr>Segoe UI Black</vt:lpstr>
      <vt:lpstr>Segoe UI Light</vt:lpstr>
      <vt:lpstr>Segoe UI Semibold</vt:lpstr>
      <vt:lpstr>Segoe UI Semilight</vt:lpstr>
      <vt:lpstr>Wingdings</vt:lpstr>
      <vt:lpstr>Office Theme</vt:lpstr>
      <vt:lpstr>CloudOS</vt:lpstr>
      <vt:lpstr>Office 365 PPT Template - 2017</vt:lpstr>
      <vt:lpstr>2_Waves</vt:lpstr>
      <vt:lpstr>Office 365 PPT Template - 2017</vt:lpstr>
      <vt:lpstr>1_MBAS_White Template</vt:lpstr>
      <vt:lpstr>MBAS_White Template</vt:lpstr>
      <vt:lpstr> Microsoft_Learn_Black_Template</vt:lpstr>
      <vt:lpstr>9-51137_MBAS_Black_Template</vt:lpstr>
      <vt:lpstr>Black Template</vt:lpstr>
      <vt:lpstr>Microsoft Ignite 16/9 Black Template</vt:lpstr>
      <vt:lpstr>1_Office 365 PPT Template - 2017</vt:lpstr>
      <vt:lpstr>2_Office 365 PPT Template - 2017</vt:lpstr>
      <vt:lpstr>PowerPoint Presentation</vt:lpstr>
      <vt:lpstr>PowerPoint Presentation</vt:lpstr>
      <vt:lpstr>Request to Present  We welcome everyone to present a demo on the Power Platform Community Call.  Everyone is welcome!!!</vt:lpstr>
      <vt:lpstr>Power Platform Samples </vt:lpstr>
      <vt:lpstr>PowerPoint Presentation</vt:lpstr>
      <vt:lpstr>PowerPoint Presentation</vt:lpstr>
      <vt:lpstr>PowerPoint Presentation</vt:lpstr>
      <vt:lpstr>Power Addicts Hangout</vt:lpstr>
      <vt:lpstr>PowerPoint Presentation</vt:lpstr>
      <vt:lpstr>PowerPoint Presentation</vt:lpstr>
      <vt:lpstr>PowerPoint Presentation</vt:lpstr>
      <vt:lpstr>Monthly Community Quick Tip</vt:lpstr>
      <vt:lpstr>Monthly Community Quick Tip</vt:lpstr>
      <vt:lpstr>Monthly Community Quick Tip</vt:lpstr>
      <vt:lpstr>Monthly Community Quick Tip</vt:lpstr>
      <vt:lpstr>Monthly Community Quick Tip</vt:lpstr>
      <vt:lpstr>Monthly Community Quick Tip</vt:lpstr>
      <vt:lpstr>Monthly Community Quick Tip</vt:lpstr>
      <vt:lpstr>Optional picture time!</vt:lpstr>
      <vt:lpstr>DEMO</vt:lpstr>
      <vt:lpstr>PowerPoint Presentation</vt:lpstr>
      <vt:lpstr>Learn more with these helpful resources!</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Apps Community Call - July 2022</dc:title>
  <dc:creator>todd.baginski@canviz.com</dc:creator>
  <cp:lastModifiedBy>Andrew Benson</cp:lastModifiedBy>
  <cp:revision>1</cp:revision>
  <dcterms:created xsi:type="dcterms:W3CDTF">2021-05-14T16:41:33Z</dcterms:created>
  <dcterms:modified xsi:type="dcterms:W3CDTF">2022-07-20T20:15:24Z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0x010100B08A3DAE3C31934DB3C63B555E422498</vt:lpwstr>
  </property>
  <property fmtid="{D5CDD505-2E9C-101B-9397-08002B2CF9AE}" pid="3" name="MediaServiceImageTags">
    <vt:lpwstr/>
  </property>
</Properties>
</file>